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4"/>
  </p:sldMasterIdLst>
  <p:notesMasterIdLst>
    <p:notesMasterId r:id="rId16"/>
  </p:notesMasterIdLst>
  <p:sldIdLst>
    <p:sldId id="256" r:id="rId5"/>
    <p:sldId id="269" r:id="rId6"/>
    <p:sldId id="258" r:id="rId7"/>
    <p:sldId id="283" r:id="rId8"/>
    <p:sldId id="277" r:id="rId9"/>
    <p:sldId id="282" r:id="rId10"/>
    <p:sldId id="284" r:id="rId11"/>
    <p:sldId id="279" r:id="rId12"/>
    <p:sldId id="274" r:id="rId13"/>
    <p:sldId id="261" r:id="rId14"/>
    <p:sldId id="275" r:id="rId15"/>
  </p:sldIdLst>
  <p:sldSz cx="9144000" cy="6858000" type="screen4x3"/>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39AF67D6-A1CE-493D-BE3B-4919507276DD}">
          <p14:sldIdLst>
            <p14:sldId id="256"/>
            <p14:sldId id="269"/>
            <p14:sldId id="258"/>
            <p14:sldId id="283"/>
            <p14:sldId id="277"/>
            <p14:sldId id="282"/>
            <p14:sldId id="284"/>
            <p14:sldId id="279"/>
            <p14:sldId id="274"/>
            <p14:sldId id="261"/>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C2C"/>
    <a:srgbClr val="323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8889" autoAdjust="0"/>
    <p:restoredTop sz="94660"/>
  </p:normalViewPr>
  <p:slideViewPr>
    <p:cSldViewPr snapToGrid="0">
      <p:cViewPr varScale="1">
        <p:scale>
          <a:sx n="68" d="100"/>
          <a:sy n="68" d="100"/>
        </p:scale>
        <p:origin x="9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ni McCrann" userId="e3c29f45-f930-4554-9e13-145aa1764037" providerId="ADAL" clId="{0D7A1690-3470-47DA-8EF4-968E37055FE4}"/>
    <pc:docChg chg="delSld modSection">
      <pc:chgData name="Jonni McCrann" userId="e3c29f45-f930-4554-9e13-145aa1764037" providerId="ADAL" clId="{0D7A1690-3470-47DA-8EF4-968E37055FE4}" dt="2022-09-28T15:59:18.398" v="0" actId="2696"/>
      <pc:docMkLst>
        <pc:docMk/>
      </pc:docMkLst>
      <pc:sldChg chg="del">
        <pc:chgData name="Jonni McCrann" userId="e3c29f45-f930-4554-9e13-145aa1764037" providerId="ADAL" clId="{0D7A1690-3470-47DA-8EF4-968E37055FE4}" dt="2022-09-28T15:59:18.398" v="0" actId="2696"/>
        <pc:sldMkLst>
          <pc:docMk/>
          <pc:sldMk cId="2941175378"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11698" cy="461804"/>
          </a:xfrm>
          <a:prstGeom prst="rect">
            <a:avLst/>
          </a:prstGeom>
          <a:noFill/>
          <a:ln>
            <a:noFill/>
          </a:ln>
        </p:spPr>
        <p:txBody>
          <a:bodyPr lIns="92476" tIns="92476" rIns="92476" bIns="92476" anchor="t"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62458" marR="0" indent="0" algn="l" rtl="0">
              <a:spcBef>
                <a:spcPts val="0"/>
              </a:spcBef>
              <a:spcAft>
                <a:spcPts val="0"/>
              </a:spcAft>
              <a:defRPr sz="1800" b="0" i="0" u="none" strike="noStrike" cap="none" baseline="0">
                <a:solidFill>
                  <a:schemeClr val="dk1"/>
                </a:solidFill>
                <a:latin typeface="Arial"/>
                <a:ea typeface="Arial"/>
                <a:cs typeface="Arial"/>
                <a:sym typeface="Arial"/>
              </a:defRPr>
            </a:lvl2pPr>
            <a:lvl3pPr marL="924916" marR="0" indent="0" algn="l" rtl="0">
              <a:spcBef>
                <a:spcPts val="0"/>
              </a:spcBef>
              <a:spcAft>
                <a:spcPts val="0"/>
              </a:spcAft>
              <a:defRPr sz="1800" b="0" i="0" u="none" strike="noStrike" cap="none" baseline="0">
                <a:solidFill>
                  <a:schemeClr val="dk1"/>
                </a:solidFill>
                <a:latin typeface="Arial"/>
                <a:ea typeface="Arial"/>
                <a:cs typeface="Arial"/>
                <a:sym typeface="Arial"/>
              </a:defRPr>
            </a:lvl3pPr>
            <a:lvl4pPr marL="1387373" marR="0" indent="0" algn="l" rtl="0">
              <a:spcBef>
                <a:spcPts val="0"/>
              </a:spcBef>
              <a:spcAft>
                <a:spcPts val="0"/>
              </a:spcAft>
              <a:defRPr sz="1800" b="0" i="0" u="none" strike="noStrike" cap="none" baseline="0">
                <a:solidFill>
                  <a:schemeClr val="dk1"/>
                </a:solidFill>
                <a:latin typeface="Arial"/>
                <a:ea typeface="Arial"/>
                <a:cs typeface="Arial"/>
                <a:sym typeface="Arial"/>
              </a:defRPr>
            </a:lvl4pPr>
            <a:lvl5pPr marL="1849831" marR="0" indent="0" algn="l" rtl="0">
              <a:spcBef>
                <a:spcPts val="0"/>
              </a:spcBef>
              <a:spcAft>
                <a:spcPts val="0"/>
              </a:spcAft>
              <a:defRPr sz="1800" b="0" i="0" u="none" strike="noStrike" cap="none" baseline="0">
                <a:solidFill>
                  <a:schemeClr val="dk1"/>
                </a:solidFill>
                <a:latin typeface="Arial"/>
                <a:ea typeface="Arial"/>
                <a:cs typeface="Arial"/>
                <a:sym typeface="Arial"/>
              </a:defRPr>
            </a:lvl5pPr>
            <a:lvl6pPr marL="2312289" marR="0" indent="0" algn="l" rtl="0">
              <a:spcBef>
                <a:spcPts val="0"/>
              </a:spcBef>
              <a:defRPr sz="1800" b="0" i="0" u="none" strike="noStrike" cap="none" baseline="0">
                <a:solidFill>
                  <a:schemeClr val="dk1"/>
                </a:solidFill>
                <a:latin typeface="Arial"/>
                <a:ea typeface="Arial"/>
                <a:cs typeface="Arial"/>
                <a:sym typeface="Arial"/>
              </a:defRPr>
            </a:lvl6pPr>
            <a:lvl7pPr marL="2774747" marR="0" indent="0" algn="l" rtl="0">
              <a:spcBef>
                <a:spcPts val="0"/>
              </a:spcBef>
              <a:defRPr sz="1800" b="0" i="0" u="none" strike="noStrike" cap="none" baseline="0">
                <a:solidFill>
                  <a:schemeClr val="dk1"/>
                </a:solidFill>
                <a:latin typeface="Arial"/>
                <a:ea typeface="Arial"/>
                <a:cs typeface="Arial"/>
                <a:sym typeface="Arial"/>
              </a:defRPr>
            </a:lvl7pPr>
            <a:lvl8pPr marL="3237205" marR="0" indent="0" algn="l" rtl="0">
              <a:spcBef>
                <a:spcPts val="0"/>
              </a:spcBef>
              <a:defRPr sz="1800" b="0" i="0" u="none" strike="noStrike" cap="none" baseline="0">
                <a:solidFill>
                  <a:schemeClr val="dk1"/>
                </a:solidFill>
                <a:latin typeface="Arial"/>
                <a:ea typeface="Arial"/>
                <a:cs typeface="Arial"/>
                <a:sym typeface="Arial"/>
              </a:defRPr>
            </a:lvl8pPr>
            <a:lvl9pPr marL="3699662"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 name="Shape 3"/>
          <p:cNvSpPr txBox="1">
            <a:spLocks noGrp="1"/>
          </p:cNvSpPr>
          <p:nvPr>
            <p:ph type="dt" idx="10"/>
          </p:nvPr>
        </p:nvSpPr>
        <p:spPr>
          <a:xfrm>
            <a:off x="3936767" y="0"/>
            <a:ext cx="3011698" cy="461804"/>
          </a:xfrm>
          <a:prstGeom prst="rect">
            <a:avLst/>
          </a:prstGeom>
          <a:noFill/>
          <a:ln>
            <a:noFill/>
          </a:ln>
        </p:spPr>
        <p:txBody>
          <a:bodyPr lIns="92476" tIns="92476" rIns="92476" bIns="92476" anchor="t" anchorCtr="0"/>
          <a:lstStyle>
            <a:lvl1pPr marL="0" marR="0" indent="0" algn="r" rtl="0">
              <a:spcBef>
                <a:spcPts val="0"/>
              </a:spcBef>
              <a:spcAft>
                <a:spcPts val="0"/>
              </a:spcAft>
              <a:defRPr sz="1200" b="0" i="0" u="none" strike="noStrike" cap="none" baseline="0">
                <a:solidFill>
                  <a:schemeClr val="dk1"/>
                </a:solidFill>
                <a:latin typeface="Calibri"/>
                <a:ea typeface="Calibri"/>
                <a:cs typeface="Calibri"/>
                <a:sym typeface="Calibri"/>
              </a:defRPr>
            </a:lvl1pPr>
            <a:lvl2pPr marL="462458" marR="0" indent="0" algn="l" rtl="0">
              <a:spcBef>
                <a:spcPts val="0"/>
              </a:spcBef>
              <a:spcAft>
                <a:spcPts val="0"/>
              </a:spcAft>
              <a:defRPr sz="1800" b="0" i="0" u="none" strike="noStrike" cap="none" baseline="0">
                <a:solidFill>
                  <a:schemeClr val="dk1"/>
                </a:solidFill>
                <a:latin typeface="Arial"/>
                <a:ea typeface="Arial"/>
                <a:cs typeface="Arial"/>
                <a:sym typeface="Arial"/>
              </a:defRPr>
            </a:lvl2pPr>
            <a:lvl3pPr marL="924916" marR="0" indent="0" algn="l" rtl="0">
              <a:spcBef>
                <a:spcPts val="0"/>
              </a:spcBef>
              <a:spcAft>
                <a:spcPts val="0"/>
              </a:spcAft>
              <a:defRPr sz="1800" b="0" i="0" u="none" strike="noStrike" cap="none" baseline="0">
                <a:solidFill>
                  <a:schemeClr val="dk1"/>
                </a:solidFill>
                <a:latin typeface="Arial"/>
                <a:ea typeface="Arial"/>
                <a:cs typeface="Arial"/>
                <a:sym typeface="Arial"/>
              </a:defRPr>
            </a:lvl3pPr>
            <a:lvl4pPr marL="1387373" marR="0" indent="0" algn="l" rtl="0">
              <a:spcBef>
                <a:spcPts val="0"/>
              </a:spcBef>
              <a:spcAft>
                <a:spcPts val="0"/>
              </a:spcAft>
              <a:defRPr sz="1800" b="0" i="0" u="none" strike="noStrike" cap="none" baseline="0">
                <a:solidFill>
                  <a:schemeClr val="dk1"/>
                </a:solidFill>
                <a:latin typeface="Arial"/>
                <a:ea typeface="Arial"/>
                <a:cs typeface="Arial"/>
                <a:sym typeface="Arial"/>
              </a:defRPr>
            </a:lvl4pPr>
            <a:lvl5pPr marL="1849831" marR="0" indent="0" algn="l" rtl="0">
              <a:spcBef>
                <a:spcPts val="0"/>
              </a:spcBef>
              <a:spcAft>
                <a:spcPts val="0"/>
              </a:spcAft>
              <a:defRPr sz="1800" b="0" i="0" u="none" strike="noStrike" cap="none" baseline="0">
                <a:solidFill>
                  <a:schemeClr val="dk1"/>
                </a:solidFill>
                <a:latin typeface="Arial"/>
                <a:ea typeface="Arial"/>
                <a:cs typeface="Arial"/>
                <a:sym typeface="Arial"/>
              </a:defRPr>
            </a:lvl5pPr>
            <a:lvl6pPr marL="2312289" marR="0" indent="0" algn="l" rtl="0">
              <a:spcBef>
                <a:spcPts val="0"/>
              </a:spcBef>
              <a:defRPr sz="1800" b="0" i="0" u="none" strike="noStrike" cap="none" baseline="0">
                <a:solidFill>
                  <a:schemeClr val="dk1"/>
                </a:solidFill>
                <a:latin typeface="Arial"/>
                <a:ea typeface="Arial"/>
                <a:cs typeface="Arial"/>
                <a:sym typeface="Arial"/>
              </a:defRPr>
            </a:lvl6pPr>
            <a:lvl7pPr marL="2774747" marR="0" indent="0" algn="l" rtl="0">
              <a:spcBef>
                <a:spcPts val="0"/>
              </a:spcBef>
              <a:defRPr sz="1800" b="0" i="0" u="none" strike="noStrike" cap="none" baseline="0">
                <a:solidFill>
                  <a:schemeClr val="dk1"/>
                </a:solidFill>
                <a:latin typeface="Arial"/>
                <a:ea typeface="Arial"/>
                <a:cs typeface="Arial"/>
                <a:sym typeface="Arial"/>
              </a:defRPr>
            </a:lvl7pPr>
            <a:lvl8pPr marL="3237205" marR="0" indent="0" algn="l" rtl="0">
              <a:spcBef>
                <a:spcPts val="0"/>
              </a:spcBef>
              <a:defRPr sz="1800" b="0" i="0" u="none" strike="noStrike" cap="none" baseline="0">
                <a:solidFill>
                  <a:schemeClr val="dk1"/>
                </a:solidFill>
                <a:latin typeface="Arial"/>
                <a:ea typeface="Arial"/>
                <a:cs typeface="Arial"/>
                <a:sym typeface="Arial"/>
              </a:defRPr>
            </a:lvl8pPr>
            <a:lvl9pPr marL="3699662"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95008" y="4387136"/>
            <a:ext cx="5560059" cy="4156234"/>
          </a:xfrm>
          <a:prstGeom prst="rect">
            <a:avLst/>
          </a:prstGeom>
          <a:noFill/>
          <a:ln>
            <a:noFill/>
          </a:ln>
        </p:spPr>
        <p:txBody>
          <a:bodyPr lIns="92476" tIns="92476" rIns="92476" bIns="92476" anchor="t" anchorCtr="0"/>
          <a:lstStyle>
            <a:lvl1pPr marL="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2pPr>
            <a:lvl3pPr marL="9144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3pPr>
            <a:lvl4pPr marL="13716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4pPr>
            <a:lvl5pPr marL="18288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772668"/>
            <a:ext cx="3011698" cy="461804"/>
          </a:xfrm>
          <a:prstGeom prst="rect">
            <a:avLst/>
          </a:prstGeom>
          <a:noFill/>
          <a:ln>
            <a:noFill/>
          </a:ln>
        </p:spPr>
        <p:txBody>
          <a:bodyPr lIns="92476" tIns="92476" rIns="92476" bIns="92476" anchor="b"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62458" marR="0" indent="0" algn="l" rtl="0">
              <a:spcBef>
                <a:spcPts val="0"/>
              </a:spcBef>
              <a:spcAft>
                <a:spcPts val="0"/>
              </a:spcAft>
              <a:defRPr sz="1800" b="0" i="0" u="none" strike="noStrike" cap="none" baseline="0">
                <a:solidFill>
                  <a:schemeClr val="dk1"/>
                </a:solidFill>
                <a:latin typeface="Arial"/>
                <a:ea typeface="Arial"/>
                <a:cs typeface="Arial"/>
                <a:sym typeface="Arial"/>
              </a:defRPr>
            </a:lvl2pPr>
            <a:lvl3pPr marL="924916" marR="0" indent="0" algn="l" rtl="0">
              <a:spcBef>
                <a:spcPts val="0"/>
              </a:spcBef>
              <a:spcAft>
                <a:spcPts val="0"/>
              </a:spcAft>
              <a:defRPr sz="1800" b="0" i="0" u="none" strike="noStrike" cap="none" baseline="0">
                <a:solidFill>
                  <a:schemeClr val="dk1"/>
                </a:solidFill>
                <a:latin typeface="Arial"/>
                <a:ea typeface="Arial"/>
                <a:cs typeface="Arial"/>
                <a:sym typeface="Arial"/>
              </a:defRPr>
            </a:lvl3pPr>
            <a:lvl4pPr marL="1387373" marR="0" indent="0" algn="l" rtl="0">
              <a:spcBef>
                <a:spcPts val="0"/>
              </a:spcBef>
              <a:spcAft>
                <a:spcPts val="0"/>
              </a:spcAft>
              <a:defRPr sz="1800" b="0" i="0" u="none" strike="noStrike" cap="none" baseline="0">
                <a:solidFill>
                  <a:schemeClr val="dk1"/>
                </a:solidFill>
                <a:latin typeface="Arial"/>
                <a:ea typeface="Arial"/>
                <a:cs typeface="Arial"/>
                <a:sym typeface="Arial"/>
              </a:defRPr>
            </a:lvl4pPr>
            <a:lvl5pPr marL="1849831" marR="0" indent="0" algn="l" rtl="0">
              <a:spcBef>
                <a:spcPts val="0"/>
              </a:spcBef>
              <a:spcAft>
                <a:spcPts val="0"/>
              </a:spcAft>
              <a:defRPr sz="1800" b="0" i="0" u="none" strike="noStrike" cap="none" baseline="0">
                <a:solidFill>
                  <a:schemeClr val="dk1"/>
                </a:solidFill>
                <a:latin typeface="Arial"/>
                <a:ea typeface="Arial"/>
                <a:cs typeface="Arial"/>
                <a:sym typeface="Arial"/>
              </a:defRPr>
            </a:lvl5pPr>
            <a:lvl6pPr marL="2312289" marR="0" indent="0" algn="l" rtl="0">
              <a:spcBef>
                <a:spcPts val="0"/>
              </a:spcBef>
              <a:defRPr sz="1800" b="0" i="0" u="none" strike="noStrike" cap="none" baseline="0">
                <a:solidFill>
                  <a:schemeClr val="dk1"/>
                </a:solidFill>
                <a:latin typeface="Arial"/>
                <a:ea typeface="Arial"/>
                <a:cs typeface="Arial"/>
                <a:sym typeface="Arial"/>
              </a:defRPr>
            </a:lvl6pPr>
            <a:lvl7pPr marL="2774747" marR="0" indent="0" algn="l" rtl="0">
              <a:spcBef>
                <a:spcPts val="0"/>
              </a:spcBef>
              <a:defRPr sz="1800" b="0" i="0" u="none" strike="noStrike" cap="none" baseline="0">
                <a:solidFill>
                  <a:schemeClr val="dk1"/>
                </a:solidFill>
                <a:latin typeface="Arial"/>
                <a:ea typeface="Arial"/>
                <a:cs typeface="Arial"/>
                <a:sym typeface="Arial"/>
              </a:defRPr>
            </a:lvl7pPr>
            <a:lvl8pPr marL="3237205" marR="0" indent="0" algn="l" rtl="0">
              <a:spcBef>
                <a:spcPts val="0"/>
              </a:spcBef>
              <a:defRPr sz="1800" b="0" i="0" u="none" strike="noStrike" cap="none" baseline="0">
                <a:solidFill>
                  <a:schemeClr val="dk1"/>
                </a:solidFill>
                <a:latin typeface="Arial"/>
                <a:ea typeface="Arial"/>
                <a:cs typeface="Arial"/>
                <a:sym typeface="Arial"/>
              </a:defRPr>
            </a:lvl8pPr>
            <a:lvl9pPr marL="3699662"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285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spcBef>
                <a:spcPts val="0"/>
              </a:spcBef>
            </a:pPr>
            <a:endParaRPr dirty="0"/>
          </a:p>
        </p:txBody>
      </p:sp>
      <p:sp>
        <p:nvSpPr>
          <p:cNvPr id="68" name="Shape 68"/>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33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spcBef>
                <a:spcPts val="0"/>
              </a:spcBef>
            </a:pPr>
            <a:endParaRPr/>
          </a:p>
        </p:txBody>
      </p:sp>
      <p:sp>
        <p:nvSpPr>
          <p:cNvPr id="80" name="Shape 80"/>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288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49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spcBef>
                <a:spcPts val="0"/>
              </a:spcBef>
            </a:pPr>
            <a:endParaRPr/>
          </a:p>
        </p:txBody>
      </p:sp>
      <p:sp>
        <p:nvSpPr>
          <p:cNvPr id="103" name="Shape 103"/>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8923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60605B"/>
        </a:solidFill>
        <a:effectLst/>
      </p:bgPr>
    </p:bg>
    <p:spTree>
      <p:nvGrpSpPr>
        <p:cNvPr id="1" name="Shape 25"/>
        <p:cNvGrpSpPr/>
        <p:nvPr/>
      </p:nvGrpSpPr>
      <p:grpSpPr>
        <a:xfrm>
          <a:off x="0" y="0"/>
          <a:ext cx="0" cy="0"/>
          <a:chOff x="0" y="0"/>
          <a:chExt cx="0" cy="0"/>
        </a:xfrm>
      </p:grpSpPr>
      <p:sp>
        <p:nvSpPr>
          <p:cNvPr id="26" name="Shape 26"/>
          <p:cNvSpPr/>
          <p:nvPr/>
        </p:nvSpPr>
        <p:spPr>
          <a:xfrm>
            <a:off x="0" y="5818187"/>
            <a:ext cx="9144000" cy="1039811"/>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 name="Shape 27"/>
          <p:cNvSpPr/>
          <p:nvPr/>
        </p:nvSpPr>
        <p:spPr>
          <a:xfrm>
            <a:off x="2287588" y="5834062"/>
            <a:ext cx="6856412" cy="1023936"/>
          </a:xfrm>
          <a:prstGeom prst="rect">
            <a:avLst/>
          </a:prstGeom>
          <a:solidFill>
            <a:srgbClr val="0000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 name="Shape 28"/>
          <p:cNvSpPr/>
          <p:nvPr/>
        </p:nvSpPr>
        <p:spPr>
          <a:xfrm>
            <a:off x="0" y="17463"/>
            <a:ext cx="9144000" cy="244474"/>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 name="Shape 29"/>
          <p:cNvSpPr/>
          <p:nvPr/>
        </p:nvSpPr>
        <p:spPr>
          <a:xfrm>
            <a:off x="0" y="0"/>
            <a:ext cx="9144000" cy="209549"/>
          </a:xfrm>
          <a:prstGeom prst="rect">
            <a:avLst/>
          </a:prstGeom>
          <a:solidFill>
            <a:srgbClr val="B5B7B4"/>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pic>
        <p:nvPicPr>
          <p:cNvPr id="30" name="Shape 30"/>
          <p:cNvPicPr preferRelativeResize="0"/>
          <p:nvPr/>
        </p:nvPicPr>
        <p:blipFill rotWithShape="1">
          <a:blip r:embed="rId2">
            <a:alphaModFix/>
          </a:blip>
          <a:srcRect/>
          <a:stretch/>
        </p:blipFill>
        <p:spPr>
          <a:xfrm>
            <a:off x="303212" y="6149232"/>
            <a:ext cx="1752600" cy="442810"/>
          </a:xfrm>
          <a:prstGeom prst="rect">
            <a:avLst/>
          </a:prstGeom>
          <a:noFill/>
          <a:ln>
            <a:noFill/>
          </a:ln>
        </p:spPr>
      </p:pic>
      <p:cxnSp>
        <p:nvCxnSpPr>
          <p:cNvPr id="31" name="Shape 31"/>
          <p:cNvCxnSpPr/>
          <p:nvPr/>
        </p:nvCxnSpPr>
        <p:spPr>
          <a:xfrm>
            <a:off x="0" y="5832475"/>
            <a:ext cx="9144000" cy="0"/>
          </a:xfrm>
          <a:prstGeom prst="straightConnector1">
            <a:avLst/>
          </a:prstGeom>
          <a:noFill/>
          <a:ln w="57150" cap="flat" cmpd="sng">
            <a:solidFill>
              <a:srgbClr val="FF0000"/>
            </a:solidFill>
            <a:prstDash val="solid"/>
            <a:round/>
            <a:headEnd type="none" w="med" len="med"/>
            <a:tailEnd type="none" w="med" len="med"/>
          </a:ln>
        </p:spPr>
      </p:cxnSp>
      <p:cxnSp>
        <p:nvCxnSpPr>
          <p:cNvPr id="32" name="Shape 32"/>
          <p:cNvCxnSpPr/>
          <p:nvPr/>
        </p:nvCxnSpPr>
        <p:spPr>
          <a:xfrm>
            <a:off x="2268538" y="5851525"/>
            <a:ext cx="0" cy="1006474"/>
          </a:xfrm>
          <a:prstGeom prst="straightConnector1">
            <a:avLst/>
          </a:prstGeom>
          <a:noFill/>
          <a:ln w="57150" cap="flat" cmpd="sng">
            <a:solidFill>
              <a:srgbClr val="FF0000"/>
            </a:solidFill>
            <a:prstDash val="solid"/>
            <a:round/>
            <a:headEnd type="none" w="med" len="med"/>
            <a:tailEnd type="none" w="med" len="med"/>
          </a:ln>
        </p:spPr>
      </p:cxnSp>
      <p:cxnSp>
        <p:nvCxnSpPr>
          <p:cNvPr id="33" name="Shape 33"/>
          <p:cNvCxnSpPr/>
          <p:nvPr/>
        </p:nvCxnSpPr>
        <p:spPr>
          <a:xfrm>
            <a:off x="0" y="234950"/>
            <a:ext cx="9144000" cy="0"/>
          </a:xfrm>
          <a:prstGeom prst="straightConnector1">
            <a:avLst/>
          </a:prstGeom>
          <a:noFill/>
          <a:ln w="57150" cap="flat" cmpd="sng">
            <a:solidFill>
              <a:srgbClr val="FF0000"/>
            </a:solidFill>
            <a:prstDash val="solid"/>
            <a:round/>
            <a:headEnd type="none" w="med" len="med"/>
            <a:tailEnd type="none" w="med" len="med"/>
          </a:ln>
        </p:spPr>
      </p:cxnSp>
      <p:sp>
        <p:nvSpPr>
          <p:cNvPr id="34" name="Shape 34"/>
          <p:cNvSpPr txBox="1">
            <a:spLocks noGrp="1"/>
          </p:cNvSpPr>
          <p:nvPr>
            <p:ph type="ctrTitle"/>
          </p:nvPr>
        </p:nvSpPr>
        <p:spPr>
          <a:xfrm>
            <a:off x="657687" y="1233973"/>
            <a:ext cx="6828799" cy="1828800"/>
          </a:xfrm>
          <a:prstGeom prst="rect">
            <a:avLst/>
          </a:prstGeom>
          <a:noFill/>
          <a:ln>
            <a:noFill/>
          </a:ln>
        </p:spPr>
        <p:txBody>
          <a:bodyPr lIns="91425" tIns="91425" rIns="91425" bIns="91425" anchor="b" anchorCtr="0"/>
          <a:lstStyle>
            <a:lvl1pPr marL="0" marR="0" indent="0" algn="l" rtl="0">
              <a:spcBef>
                <a:spcPts val="0"/>
              </a:spcBef>
              <a:spcAft>
                <a:spcPts val="0"/>
              </a:spcAft>
              <a:defRPr sz="3600" b="1" i="0" u="none" strike="noStrike" cap="none" baseline="0">
                <a:solidFill>
                  <a:schemeClr val="lt1"/>
                </a:solidFill>
                <a:latin typeface="Calibri"/>
                <a:ea typeface="Calibri"/>
                <a:cs typeface="Calibri"/>
                <a:sym typeface="Calibri"/>
              </a:defRPr>
            </a:lvl1pPr>
            <a:lvl2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2pPr>
            <a:lvl3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3pPr>
            <a:lvl4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4pPr>
            <a:lvl5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5pPr>
            <a:lvl6pPr marL="4572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6pPr>
            <a:lvl7pPr marL="9144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7pPr>
            <a:lvl8pPr marL="13716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8pPr>
            <a:lvl9pPr marL="18288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9pPr>
          </a:lstStyle>
          <a:p>
            <a:endParaRPr/>
          </a:p>
        </p:txBody>
      </p:sp>
      <p:sp>
        <p:nvSpPr>
          <p:cNvPr id="35" name="Shape 35"/>
          <p:cNvSpPr txBox="1">
            <a:spLocks noGrp="1"/>
          </p:cNvSpPr>
          <p:nvPr>
            <p:ph type="subTitle" idx="1"/>
          </p:nvPr>
        </p:nvSpPr>
        <p:spPr>
          <a:xfrm>
            <a:off x="2514600" y="6019800"/>
            <a:ext cx="5831114" cy="592798"/>
          </a:xfrm>
          <a:prstGeom prst="rect">
            <a:avLst/>
          </a:prstGeom>
          <a:noFill/>
          <a:ln>
            <a:noFill/>
          </a:ln>
        </p:spPr>
        <p:txBody>
          <a:bodyPr lIns="91425" tIns="91425" rIns="91425" bIns="91425" anchor="ctr" anchorCtr="0"/>
          <a:lstStyle>
            <a:lvl1pPr marL="0" marR="0" indent="0" algn="l" rtl="0">
              <a:spcBef>
                <a:spcPts val="700"/>
              </a:spcBef>
              <a:spcAft>
                <a:spcPts val="0"/>
              </a:spcAft>
              <a:buClr>
                <a:srgbClr val="0B87D5"/>
              </a:buClr>
              <a:buFont typeface="Noto Symbol"/>
              <a:buNone/>
              <a:defRPr sz="2600" b="0" i="0" u="none" strike="noStrike" cap="none" baseline="0">
                <a:solidFill>
                  <a:schemeClr val="lt1"/>
                </a:solidFill>
                <a:latin typeface="Calibri"/>
                <a:ea typeface="Calibri"/>
                <a:cs typeface="Calibri"/>
                <a:sym typeface="Calibri"/>
              </a:defRPr>
            </a:lvl1pPr>
            <a:lvl2pPr marL="457200" marR="0" indent="0" algn="ctr" rtl="0">
              <a:spcBef>
                <a:spcPts val="550"/>
              </a:spcBef>
              <a:spcAft>
                <a:spcPts val="0"/>
              </a:spcAft>
              <a:buClr>
                <a:srgbClr val="0B87D5"/>
              </a:buClr>
              <a:buFont typeface="Arial"/>
              <a:buNone/>
              <a:defRPr sz="2600" b="0" i="0" u="none" strike="noStrike" cap="none" baseline="0">
                <a:solidFill>
                  <a:schemeClr val="lt1"/>
                </a:solidFill>
                <a:latin typeface="Calibri"/>
                <a:ea typeface="Calibri"/>
                <a:cs typeface="Calibri"/>
                <a:sym typeface="Calibri"/>
              </a:defRPr>
            </a:lvl2pPr>
            <a:lvl3pPr marL="914400" marR="0" indent="0" algn="ctr" rtl="0">
              <a:spcBef>
                <a:spcPts val="500"/>
              </a:spcBef>
              <a:spcAft>
                <a:spcPts val="0"/>
              </a:spcAft>
              <a:buClr>
                <a:srgbClr val="0B87D5"/>
              </a:buClr>
              <a:buFont typeface="Arial"/>
              <a:buNone/>
              <a:defRPr sz="2300" b="0" i="0" u="none" strike="noStrike" cap="none" baseline="0">
                <a:solidFill>
                  <a:schemeClr val="lt1"/>
                </a:solidFill>
                <a:latin typeface="Calibri"/>
                <a:ea typeface="Calibri"/>
                <a:cs typeface="Calibri"/>
                <a:sym typeface="Calibri"/>
              </a:defRPr>
            </a:lvl3pPr>
            <a:lvl4pPr marL="1371600" marR="0" indent="0" algn="ctr" rtl="0">
              <a:spcBef>
                <a:spcPts val="400"/>
              </a:spcBef>
              <a:spcAft>
                <a:spcPts val="0"/>
              </a:spcAft>
              <a:buClr>
                <a:srgbClr val="0B87D5"/>
              </a:buClr>
              <a:buFont typeface="Arial"/>
              <a:buNone/>
              <a:defRPr sz="2000" b="0" i="0" u="none" strike="noStrike" cap="none" baseline="0">
                <a:solidFill>
                  <a:schemeClr val="lt1"/>
                </a:solidFill>
                <a:latin typeface="Calibri"/>
                <a:ea typeface="Calibri"/>
                <a:cs typeface="Calibri"/>
                <a:sym typeface="Calibri"/>
              </a:defRPr>
            </a:lvl4pPr>
            <a:lvl5pPr marL="1828800" marR="0" indent="0" algn="ctr" rtl="0">
              <a:spcBef>
                <a:spcPts val="400"/>
              </a:spcBef>
              <a:spcAft>
                <a:spcPts val="0"/>
              </a:spcAft>
              <a:buClr>
                <a:srgbClr val="0B87D5"/>
              </a:buClr>
              <a:buFont typeface="Arial"/>
              <a:buNone/>
              <a:defRPr sz="2000" b="0" i="0" u="none" strike="noStrike" cap="none" baseline="0">
                <a:solidFill>
                  <a:schemeClr val="lt1"/>
                </a:solidFill>
                <a:latin typeface="Calibri"/>
                <a:ea typeface="Calibri"/>
                <a:cs typeface="Calibri"/>
                <a:sym typeface="Calibri"/>
              </a:defRPr>
            </a:lvl5pPr>
            <a:lvl6pPr marL="2286000" marR="0" indent="0" algn="ctr" rtl="0">
              <a:spcBef>
                <a:spcPts val="360"/>
              </a:spcBef>
              <a:buClr>
                <a:schemeClr val="accent1"/>
              </a:buClr>
              <a:buFont typeface="Noto Symbol"/>
              <a:buNone/>
              <a:defRPr sz="1800" b="0" i="0" u="none" strike="noStrike" cap="none" baseline="0">
                <a:solidFill>
                  <a:schemeClr val="lt1"/>
                </a:solidFill>
                <a:latin typeface="Arial"/>
                <a:ea typeface="Arial"/>
                <a:cs typeface="Arial"/>
                <a:sym typeface="Arial"/>
              </a:defRPr>
            </a:lvl6pPr>
            <a:lvl7pPr marL="2743200" marR="0" indent="0" algn="ctr" rtl="0">
              <a:spcBef>
                <a:spcPts val="360"/>
              </a:spcBef>
              <a:buClr>
                <a:schemeClr val="accent2"/>
              </a:buClr>
              <a:buFont typeface="Noto Symbol"/>
              <a:buNone/>
              <a:defRPr sz="1800" b="0" i="0" u="none" strike="noStrike" cap="none" baseline="0">
                <a:solidFill>
                  <a:schemeClr val="lt1"/>
                </a:solidFill>
                <a:latin typeface="Arial"/>
                <a:ea typeface="Arial"/>
                <a:cs typeface="Arial"/>
                <a:sym typeface="Arial"/>
              </a:defRPr>
            </a:lvl7pPr>
            <a:lvl8pPr marL="3200400" marR="0" indent="0" algn="ctr" rtl="0">
              <a:spcBef>
                <a:spcPts val="360"/>
              </a:spcBef>
              <a:buClr>
                <a:schemeClr val="accent3"/>
              </a:buClr>
              <a:buFont typeface="Noto Symbol"/>
              <a:buNone/>
              <a:defRPr sz="1800" b="0" i="0" u="none" strike="noStrike" cap="none" baseline="0">
                <a:solidFill>
                  <a:schemeClr val="lt1"/>
                </a:solidFill>
                <a:latin typeface="Arial"/>
                <a:ea typeface="Arial"/>
                <a:cs typeface="Arial"/>
                <a:sym typeface="Arial"/>
              </a:defRPr>
            </a:lvl8pPr>
            <a:lvl9pPr marL="3657600" marR="0" indent="0" algn="ctr" rtl="0">
              <a:spcBef>
                <a:spcPts val="360"/>
              </a:spcBef>
              <a:buClr>
                <a:schemeClr val="accent4"/>
              </a:buClr>
              <a:buFont typeface="Noto Symbo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rtl="0">
              <a:spcBef>
                <a:spcPts val="0"/>
              </a:spcBef>
              <a:defRPr sz="3200" baseline="0">
                <a:solidFill>
                  <a:srgbClr val="031F43"/>
                </a:solidFill>
              </a:defRPr>
            </a:lvl1pPr>
            <a:lvl2pPr rtl="0">
              <a:spcBef>
                <a:spcPts val="0"/>
              </a:spcBef>
              <a:defRPr sz="3600" b="1">
                <a:solidFill>
                  <a:srgbClr val="007E66"/>
                </a:solidFill>
                <a:latin typeface="Calibri"/>
                <a:ea typeface="Calibri"/>
                <a:cs typeface="Calibri"/>
                <a:sym typeface="Calibri"/>
              </a:defRPr>
            </a:lvl2pPr>
            <a:lvl3pPr rtl="0">
              <a:spcBef>
                <a:spcPts val="0"/>
              </a:spcBef>
              <a:defRPr sz="3600" b="1">
                <a:solidFill>
                  <a:srgbClr val="007E66"/>
                </a:solidFill>
                <a:latin typeface="Calibri"/>
                <a:ea typeface="Calibri"/>
                <a:cs typeface="Calibri"/>
                <a:sym typeface="Calibri"/>
              </a:defRPr>
            </a:lvl3pPr>
            <a:lvl4pPr rtl="0">
              <a:spcBef>
                <a:spcPts val="0"/>
              </a:spcBef>
              <a:defRPr sz="3600" b="1">
                <a:solidFill>
                  <a:srgbClr val="007E66"/>
                </a:solidFill>
                <a:latin typeface="Calibri"/>
                <a:ea typeface="Calibri"/>
                <a:cs typeface="Calibri"/>
                <a:sym typeface="Calibri"/>
              </a:defRPr>
            </a:lvl4pPr>
            <a:lvl5pPr rtl="0">
              <a:spcBef>
                <a:spcPts val="0"/>
              </a:spcBef>
              <a:defRPr sz="3600" b="1">
                <a:solidFill>
                  <a:srgbClr val="007E66"/>
                </a:solidFill>
                <a:latin typeface="Calibri"/>
                <a:ea typeface="Calibri"/>
                <a:cs typeface="Calibri"/>
                <a:sym typeface="Calibri"/>
              </a:defRPr>
            </a:lvl5pPr>
            <a:lvl6pPr rtl="0">
              <a:spcBef>
                <a:spcPts val="0"/>
              </a:spcBef>
              <a:defRPr sz="3600" b="1">
                <a:solidFill>
                  <a:srgbClr val="007E66"/>
                </a:solidFill>
                <a:latin typeface="Calibri"/>
                <a:ea typeface="Calibri"/>
                <a:cs typeface="Calibri"/>
                <a:sym typeface="Calibri"/>
              </a:defRPr>
            </a:lvl6pPr>
            <a:lvl7pPr rtl="0">
              <a:spcBef>
                <a:spcPts val="0"/>
              </a:spcBef>
              <a:defRPr sz="3600" b="1">
                <a:solidFill>
                  <a:srgbClr val="007E66"/>
                </a:solidFill>
                <a:latin typeface="Calibri"/>
                <a:ea typeface="Calibri"/>
                <a:cs typeface="Calibri"/>
                <a:sym typeface="Calibri"/>
              </a:defRPr>
            </a:lvl7pPr>
            <a:lvl8pPr rtl="0">
              <a:spcBef>
                <a:spcPts val="0"/>
              </a:spcBef>
              <a:defRPr sz="3600" b="1">
                <a:solidFill>
                  <a:srgbClr val="007E66"/>
                </a:solidFill>
                <a:latin typeface="Calibri"/>
                <a:ea typeface="Calibri"/>
                <a:cs typeface="Calibri"/>
                <a:sym typeface="Calibri"/>
              </a:defRPr>
            </a:lvl8pPr>
            <a:lvl9pPr rtl="0">
              <a:spcBef>
                <a:spcPts val="0"/>
              </a:spcBef>
              <a:defRPr sz="3600" b="1">
                <a:solidFill>
                  <a:srgbClr val="007E66"/>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606152" y="1589566"/>
            <a:ext cx="8159002" cy="4572000"/>
          </a:xfrm>
          <a:prstGeom prst="rect">
            <a:avLst/>
          </a:prstGeom>
          <a:noFill/>
          <a:ln>
            <a:noFill/>
          </a:ln>
        </p:spPr>
        <p:txBody>
          <a:bodyPr lIns="91425" tIns="91425" rIns="91425" bIns="91425" anchor="t" anchorCtr="0"/>
          <a:lstStyle>
            <a:lvl1pPr marL="457200" indent="-245427" algn="l" rtl="0">
              <a:spcBef>
                <a:spcPts val="700"/>
              </a:spcBef>
              <a:spcAft>
                <a:spcPts val="0"/>
              </a:spcAft>
              <a:buClr>
                <a:srgbClr val="031F43"/>
              </a:buClr>
              <a:buFont typeface="Noto Symbol"/>
              <a:buChar char="▪"/>
              <a:defRPr sz="2900">
                <a:solidFill>
                  <a:schemeClr val="dk1"/>
                </a:solidFill>
                <a:latin typeface="Calibri"/>
                <a:ea typeface="Calibri"/>
                <a:cs typeface="Calibri"/>
                <a:sym typeface="Calibri"/>
              </a:defRPr>
            </a:lvl1pPr>
            <a:lvl2pPr marL="822325" indent="-276860" algn="l" rtl="0">
              <a:spcBef>
                <a:spcPts val="550"/>
              </a:spcBef>
              <a:spcAft>
                <a:spcPts val="0"/>
              </a:spcAft>
              <a:buClr>
                <a:srgbClr val="031F43"/>
              </a:buClr>
              <a:buFont typeface="Arial"/>
              <a:buChar char="•"/>
              <a:defRPr sz="2600">
                <a:solidFill>
                  <a:schemeClr val="dk1"/>
                </a:solidFill>
                <a:latin typeface="Calibri"/>
                <a:ea typeface="Calibri"/>
                <a:cs typeface="Calibri"/>
                <a:sym typeface="Calibri"/>
              </a:defRPr>
            </a:lvl2pPr>
            <a:lvl3pPr marL="1028700" indent="-233362" algn="l" rtl="0">
              <a:spcBef>
                <a:spcPts val="500"/>
              </a:spcBef>
              <a:spcAft>
                <a:spcPts val="0"/>
              </a:spcAft>
              <a:buClr>
                <a:srgbClr val="031F43"/>
              </a:buClr>
              <a:buFont typeface="Arial"/>
              <a:buChar char="•"/>
              <a:defRPr sz="2300">
                <a:solidFill>
                  <a:schemeClr val="dk1"/>
                </a:solidFill>
                <a:latin typeface="Calibri"/>
                <a:ea typeface="Calibri"/>
                <a:cs typeface="Calibri"/>
                <a:sym typeface="Calibri"/>
              </a:defRPr>
            </a:lvl3pPr>
            <a:lvl4pPr marL="14859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4pPr>
            <a:lvl5pPr marL="19431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39" name="Shape 39"/>
          <p:cNvSpPr txBox="1">
            <a:spLocks noGrp="1"/>
          </p:cNvSpPr>
          <p:nvPr>
            <p:ph type="sldNum" idx="12"/>
          </p:nvPr>
        </p:nvSpPr>
        <p:spPr>
          <a:xfrm>
            <a:off x="0" y="1271587"/>
            <a:ext cx="508000" cy="2349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400" b="1" i="0" u="none" strike="noStrike" cap="none" baseline="0">
                <a:solidFill>
                  <a:srgbClr val="FFFFFF"/>
                </a:solidFill>
                <a:latin typeface="Trebuchet MS"/>
                <a:ea typeface="Trebuchet MS"/>
                <a:cs typeface="Trebuchet MS"/>
                <a:sym typeface="Trebuchet MS"/>
              </a:rPr>
              <a:t>‹#›</a:t>
            </a:fld>
            <a:endParaRPr lang="en-US" sz="1400" b="1" i="0" u="none" strike="noStrike" cap="none" baseline="0">
              <a:solidFill>
                <a:srgbClr val="FFFFFF"/>
              </a:solidFill>
              <a:latin typeface="Trebuchet MS"/>
              <a:ea typeface="Trebuchet MS"/>
              <a:cs typeface="Trebuchet MS"/>
              <a:sym typeface="Trebuchet MS"/>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spcAft>
                <a:spcPts val="0"/>
              </a:spcAft>
              <a:defRPr sz="3600" b="1" baseline="0">
                <a:solidFill>
                  <a:srgbClr val="031F43"/>
                </a:solidFill>
                <a:latin typeface="Calibri"/>
                <a:ea typeface="Calibri"/>
                <a:cs typeface="Calibri"/>
                <a:sym typeface="Calibri"/>
              </a:defRPr>
            </a:lvl1pPr>
            <a:lvl2pPr algn="l" rtl="0">
              <a:spcBef>
                <a:spcPts val="0"/>
              </a:spcBef>
              <a:spcAft>
                <a:spcPts val="0"/>
              </a:spcAft>
              <a:defRPr sz="3600" b="1">
                <a:solidFill>
                  <a:srgbClr val="007E66"/>
                </a:solidFill>
                <a:latin typeface="Calibri"/>
                <a:ea typeface="Calibri"/>
                <a:cs typeface="Calibri"/>
                <a:sym typeface="Calibri"/>
              </a:defRPr>
            </a:lvl2pPr>
            <a:lvl3pPr algn="l" rtl="0">
              <a:spcBef>
                <a:spcPts val="0"/>
              </a:spcBef>
              <a:spcAft>
                <a:spcPts val="0"/>
              </a:spcAft>
              <a:defRPr sz="3600" b="1">
                <a:solidFill>
                  <a:srgbClr val="007E66"/>
                </a:solidFill>
                <a:latin typeface="Calibri"/>
                <a:ea typeface="Calibri"/>
                <a:cs typeface="Calibri"/>
                <a:sym typeface="Calibri"/>
              </a:defRPr>
            </a:lvl3pPr>
            <a:lvl4pPr algn="l" rtl="0">
              <a:spcBef>
                <a:spcPts val="0"/>
              </a:spcBef>
              <a:spcAft>
                <a:spcPts val="0"/>
              </a:spcAft>
              <a:defRPr sz="3600" b="1">
                <a:solidFill>
                  <a:srgbClr val="007E66"/>
                </a:solidFill>
                <a:latin typeface="Calibri"/>
                <a:ea typeface="Calibri"/>
                <a:cs typeface="Calibri"/>
                <a:sym typeface="Calibri"/>
              </a:defRPr>
            </a:lvl4pPr>
            <a:lvl5pPr algn="l" rtl="0">
              <a:spcBef>
                <a:spcPts val="0"/>
              </a:spcBef>
              <a:spcAft>
                <a:spcPts val="0"/>
              </a:spcAft>
              <a:defRPr sz="3600" b="1">
                <a:solidFill>
                  <a:srgbClr val="007E66"/>
                </a:solidFill>
                <a:latin typeface="Calibri"/>
                <a:ea typeface="Calibri"/>
                <a:cs typeface="Calibri"/>
                <a:sym typeface="Calibri"/>
              </a:defRPr>
            </a:lvl5pPr>
            <a:lvl6pPr marL="457200" algn="l" rtl="0">
              <a:spcBef>
                <a:spcPts val="0"/>
              </a:spcBef>
              <a:spcAft>
                <a:spcPts val="0"/>
              </a:spcAft>
              <a:defRPr sz="3600" b="1">
                <a:solidFill>
                  <a:srgbClr val="007E66"/>
                </a:solidFill>
                <a:latin typeface="Calibri"/>
                <a:ea typeface="Calibri"/>
                <a:cs typeface="Calibri"/>
                <a:sym typeface="Calibri"/>
              </a:defRPr>
            </a:lvl6pPr>
            <a:lvl7pPr marL="914400" algn="l" rtl="0">
              <a:spcBef>
                <a:spcPts val="0"/>
              </a:spcBef>
              <a:spcAft>
                <a:spcPts val="0"/>
              </a:spcAft>
              <a:defRPr sz="3600" b="1">
                <a:solidFill>
                  <a:srgbClr val="007E66"/>
                </a:solidFill>
                <a:latin typeface="Calibri"/>
                <a:ea typeface="Calibri"/>
                <a:cs typeface="Calibri"/>
                <a:sym typeface="Calibri"/>
              </a:defRPr>
            </a:lvl7pPr>
            <a:lvl8pPr marL="1371600" algn="l" rtl="0">
              <a:spcBef>
                <a:spcPts val="0"/>
              </a:spcBef>
              <a:spcAft>
                <a:spcPts val="0"/>
              </a:spcAft>
              <a:defRPr sz="3600" b="1">
                <a:solidFill>
                  <a:srgbClr val="007E66"/>
                </a:solidFill>
                <a:latin typeface="Calibri"/>
                <a:ea typeface="Calibri"/>
                <a:cs typeface="Calibri"/>
                <a:sym typeface="Calibri"/>
              </a:defRPr>
            </a:lvl8pPr>
            <a:lvl9pPr marL="1828800" algn="l" rtl="0">
              <a:spcBef>
                <a:spcPts val="0"/>
              </a:spcBef>
              <a:spcAft>
                <a:spcPts val="0"/>
              </a:spcAft>
              <a:defRPr sz="3600" b="1">
                <a:solidFill>
                  <a:srgbClr val="007E66"/>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609600" y="1589566"/>
            <a:ext cx="3886200" cy="4572000"/>
          </a:xfrm>
          <a:prstGeom prst="rect">
            <a:avLst/>
          </a:prstGeom>
          <a:noFill/>
          <a:ln>
            <a:noFill/>
          </a:ln>
        </p:spPr>
        <p:txBody>
          <a:bodyPr lIns="91425" tIns="91425" rIns="91425" bIns="91425" anchor="t" anchorCtr="0"/>
          <a:lstStyle>
            <a:lvl1pPr marL="457200" indent="-245427" algn="l" rtl="0">
              <a:spcBef>
                <a:spcPts val="700"/>
              </a:spcBef>
              <a:spcAft>
                <a:spcPts val="0"/>
              </a:spcAft>
              <a:buClr>
                <a:srgbClr val="031F43"/>
              </a:buClr>
              <a:buFont typeface="Noto Symbol"/>
              <a:buChar char="▪"/>
              <a:defRPr sz="2900">
                <a:solidFill>
                  <a:schemeClr val="dk1"/>
                </a:solidFill>
                <a:latin typeface="Calibri"/>
                <a:ea typeface="Calibri"/>
                <a:cs typeface="Calibri"/>
                <a:sym typeface="Calibri"/>
              </a:defRPr>
            </a:lvl1pPr>
            <a:lvl2pPr marL="822325" indent="-276860" algn="l" rtl="0">
              <a:spcBef>
                <a:spcPts val="550"/>
              </a:spcBef>
              <a:spcAft>
                <a:spcPts val="0"/>
              </a:spcAft>
              <a:buClr>
                <a:srgbClr val="031F43"/>
              </a:buClr>
              <a:buFont typeface="Arial"/>
              <a:buChar char="•"/>
              <a:defRPr sz="2600">
                <a:solidFill>
                  <a:schemeClr val="dk1"/>
                </a:solidFill>
                <a:latin typeface="Calibri"/>
                <a:ea typeface="Calibri"/>
                <a:cs typeface="Calibri"/>
                <a:sym typeface="Calibri"/>
              </a:defRPr>
            </a:lvl2pPr>
            <a:lvl3pPr marL="1028700" indent="-233362" algn="l" rtl="0">
              <a:spcBef>
                <a:spcPts val="500"/>
              </a:spcBef>
              <a:spcAft>
                <a:spcPts val="0"/>
              </a:spcAft>
              <a:buClr>
                <a:srgbClr val="031F43"/>
              </a:buClr>
              <a:buFont typeface="Arial"/>
              <a:buChar char="•"/>
              <a:defRPr sz="2300">
                <a:solidFill>
                  <a:schemeClr val="dk1"/>
                </a:solidFill>
                <a:latin typeface="Calibri"/>
                <a:ea typeface="Calibri"/>
                <a:cs typeface="Calibri"/>
                <a:sym typeface="Calibri"/>
              </a:defRPr>
            </a:lvl3pPr>
            <a:lvl4pPr marL="14859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4pPr>
            <a:lvl5pPr marL="19431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48" name="Shape 48"/>
          <p:cNvSpPr txBox="1">
            <a:spLocks noGrp="1"/>
          </p:cNvSpPr>
          <p:nvPr>
            <p:ph type="body" idx="2"/>
          </p:nvPr>
        </p:nvSpPr>
        <p:spPr>
          <a:xfrm>
            <a:off x="4844901" y="1589566"/>
            <a:ext cx="3886200" cy="4572000"/>
          </a:xfrm>
          <a:prstGeom prst="rect">
            <a:avLst/>
          </a:prstGeom>
          <a:noFill/>
          <a:ln>
            <a:noFill/>
          </a:ln>
        </p:spPr>
        <p:txBody>
          <a:bodyPr lIns="91425" tIns="91425" rIns="91425" bIns="91425" anchor="t" anchorCtr="0"/>
          <a:lstStyle>
            <a:lvl1pPr marL="457200" indent="-245427" algn="l" rtl="0">
              <a:spcBef>
                <a:spcPts val="700"/>
              </a:spcBef>
              <a:spcAft>
                <a:spcPts val="0"/>
              </a:spcAft>
              <a:buClr>
                <a:srgbClr val="031F43"/>
              </a:buClr>
              <a:buFont typeface="Noto Symbol"/>
              <a:buChar char="▪"/>
              <a:defRPr sz="2900">
                <a:solidFill>
                  <a:schemeClr val="dk1"/>
                </a:solidFill>
                <a:latin typeface="Calibri"/>
                <a:ea typeface="Calibri"/>
                <a:cs typeface="Calibri"/>
                <a:sym typeface="Calibri"/>
              </a:defRPr>
            </a:lvl1pPr>
            <a:lvl2pPr marL="822325" indent="-276860" algn="l" rtl="0">
              <a:spcBef>
                <a:spcPts val="550"/>
              </a:spcBef>
              <a:spcAft>
                <a:spcPts val="0"/>
              </a:spcAft>
              <a:buClr>
                <a:srgbClr val="031F43"/>
              </a:buClr>
              <a:buFont typeface="Arial"/>
              <a:buChar char="•"/>
              <a:defRPr sz="2600">
                <a:solidFill>
                  <a:schemeClr val="dk1"/>
                </a:solidFill>
                <a:latin typeface="Calibri"/>
                <a:ea typeface="Calibri"/>
                <a:cs typeface="Calibri"/>
                <a:sym typeface="Calibri"/>
              </a:defRPr>
            </a:lvl2pPr>
            <a:lvl3pPr marL="1028700" indent="-233362" algn="l" rtl="0">
              <a:spcBef>
                <a:spcPts val="500"/>
              </a:spcBef>
              <a:spcAft>
                <a:spcPts val="0"/>
              </a:spcAft>
              <a:buClr>
                <a:srgbClr val="031F43"/>
              </a:buClr>
              <a:buFont typeface="Arial"/>
              <a:buChar char="•"/>
              <a:defRPr sz="2300">
                <a:solidFill>
                  <a:schemeClr val="dk1"/>
                </a:solidFill>
                <a:latin typeface="Calibri"/>
                <a:ea typeface="Calibri"/>
                <a:cs typeface="Calibri"/>
                <a:sym typeface="Calibri"/>
              </a:defRPr>
            </a:lvl3pPr>
            <a:lvl4pPr marL="14859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4pPr>
            <a:lvl5pPr marL="19431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49" name="Shape 49"/>
          <p:cNvSpPr txBox="1">
            <a:spLocks noGrp="1"/>
          </p:cNvSpPr>
          <p:nvPr>
            <p:ph type="sldNum" idx="12"/>
          </p:nvPr>
        </p:nvSpPr>
        <p:spPr>
          <a:xfrm>
            <a:off x="0" y="1271587"/>
            <a:ext cx="533399" cy="2444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400" b="1" i="0" u="none" strike="noStrike" cap="none" baseline="0">
                <a:solidFill>
                  <a:srgbClr val="FFFFFF"/>
                </a:solidFill>
                <a:latin typeface="Trebuchet MS"/>
                <a:ea typeface="Trebuchet MS"/>
                <a:cs typeface="Trebuchet MS"/>
                <a:sym typeface="Trebuchet MS"/>
              </a:rPr>
              <a:t>‹#›</a:t>
            </a:fld>
            <a:endParaRPr lang="en-US" sz="1400" b="1" i="0" u="none" strike="noStrike" cap="none" baseline="0">
              <a:solidFill>
                <a:srgbClr val="FFFFFF"/>
              </a:solidFill>
              <a:latin typeface="Trebuchet MS"/>
              <a:ea typeface="Trebuchet MS"/>
              <a:cs typeface="Trebuchet MS"/>
              <a:sym typeface="Trebuchet MS"/>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73050"/>
            <a:ext cx="8077199" cy="869949"/>
          </a:xfrm>
          <a:prstGeom prst="rect">
            <a:avLst/>
          </a:prstGeom>
          <a:noFill/>
          <a:ln>
            <a:noFill/>
          </a:ln>
        </p:spPr>
        <p:txBody>
          <a:bodyPr lIns="91425" tIns="91425" rIns="91425" bIns="91425" anchor="ctr" anchorCtr="0"/>
          <a:lstStyle>
            <a:lvl1pPr algn="l" rtl="0">
              <a:spcBef>
                <a:spcPts val="0"/>
              </a:spcBef>
              <a:buFont typeface="Calibri"/>
              <a:buNone/>
              <a:defRPr sz="4400" b="1"/>
            </a:lvl1pPr>
            <a:lvl2pPr rtl="0">
              <a:spcBef>
                <a:spcPts val="0"/>
              </a:spcBef>
              <a:defRPr sz="3600" b="1">
                <a:solidFill>
                  <a:srgbClr val="007E66"/>
                </a:solidFill>
                <a:latin typeface="Calibri"/>
                <a:ea typeface="Calibri"/>
                <a:cs typeface="Calibri"/>
                <a:sym typeface="Calibri"/>
              </a:defRPr>
            </a:lvl2pPr>
            <a:lvl3pPr rtl="0">
              <a:spcBef>
                <a:spcPts val="0"/>
              </a:spcBef>
              <a:defRPr sz="3600" b="1">
                <a:solidFill>
                  <a:srgbClr val="007E66"/>
                </a:solidFill>
                <a:latin typeface="Calibri"/>
                <a:ea typeface="Calibri"/>
                <a:cs typeface="Calibri"/>
                <a:sym typeface="Calibri"/>
              </a:defRPr>
            </a:lvl3pPr>
            <a:lvl4pPr rtl="0">
              <a:spcBef>
                <a:spcPts val="0"/>
              </a:spcBef>
              <a:defRPr sz="3600" b="1">
                <a:solidFill>
                  <a:srgbClr val="007E66"/>
                </a:solidFill>
                <a:latin typeface="Calibri"/>
                <a:ea typeface="Calibri"/>
                <a:cs typeface="Calibri"/>
                <a:sym typeface="Calibri"/>
              </a:defRPr>
            </a:lvl4pPr>
            <a:lvl5pPr rtl="0">
              <a:spcBef>
                <a:spcPts val="0"/>
              </a:spcBef>
              <a:defRPr sz="3600" b="1">
                <a:solidFill>
                  <a:srgbClr val="007E66"/>
                </a:solidFill>
                <a:latin typeface="Calibri"/>
                <a:ea typeface="Calibri"/>
                <a:cs typeface="Calibri"/>
                <a:sym typeface="Calibri"/>
              </a:defRPr>
            </a:lvl5pPr>
            <a:lvl6pPr rtl="0">
              <a:spcBef>
                <a:spcPts val="0"/>
              </a:spcBef>
              <a:defRPr sz="3600" b="1">
                <a:solidFill>
                  <a:srgbClr val="007E66"/>
                </a:solidFill>
                <a:latin typeface="Calibri"/>
                <a:ea typeface="Calibri"/>
                <a:cs typeface="Calibri"/>
                <a:sym typeface="Calibri"/>
              </a:defRPr>
            </a:lvl6pPr>
            <a:lvl7pPr rtl="0">
              <a:spcBef>
                <a:spcPts val="0"/>
              </a:spcBef>
              <a:defRPr sz="3600" b="1">
                <a:solidFill>
                  <a:srgbClr val="007E66"/>
                </a:solidFill>
                <a:latin typeface="Calibri"/>
                <a:ea typeface="Calibri"/>
                <a:cs typeface="Calibri"/>
                <a:sym typeface="Calibri"/>
              </a:defRPr>
            </a:lvl7pPr>
            <a:lvl8pPr rtl="0">
              <a:spcBef>
                <a:spcPts val="0"/>
              </a:spcBef>
              <a:defRPr sz="3600" b="1">
                <a:solidFill>
                  <a:srgbClr val="007E66"/>
                </a:solidFill>
                <a:latin typeface="Calibri"/>
                <a:ea typeface="Calibri"/>
                <a:cs typeface="Calibri"/>
                <a:sym typeface="Calibri"/>
              </a:defRPr>
            </a:lvl8pPr>
            <a:lvl9pPr rtl="0">
              <a:spcBef>
                <a:spcPts val="0"/>
              </a:spcBef>
              <a:defRPr sz="3600" b="1">
                <a:solidFill>
                  <a:srgbClr val="007E66"/>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609600" y="1752600"/>
            <a:ext cx="1600199" cy="4343400"/>
          </a:xfrm>
          <a:prstGeom prst="rect">
            <a:avLst/>
          </a:prstGeom>
          <a:solidFill>
            <a:srgbClr val="BFBAAF"/>
          </a:solidFill>
          <a:ln>
            <a:noFill/>
          </a:ln>
        </p:spPr>
        <p:txBody>
          <a:bodyPr lIns="91425" tIns="91425" rIns="91425" bIns="91425" anchor="t" anchorCtr="0"/>
          <a:lstStyle>
            <a:lvl1pPr marL="0" indent="0" rtl="0">
              <a:spcBef>
                <a:spcPts val="0"/>
              </a:spcBef>
              <a:spcAft>
                <a:spcPts val="1000"/>
              </a:spcAft>
              <a:buClr>
                <a:srgbClr val="000000"/>
              </a:buClr>
              <a:buFont typeface="Trebuchet MS"/>
              <a:buNone/>
              <a:defRPr sz="1600">
                <a:solidFill>
                  <a:srgbClr val="000000"/>
                </a:solidFill>
                <a:latin typeface="Trebuchet MS"/>
                <a:ea typeface="Trebuchet MS"/>
                <a:cs typeface="Trebuchet MS"/>
                <a:sym typeface="Trebuchet MS"/>
              </a:defRPr>
            </a:lvl1pPr>
            <a:lvl2pPr rtl="0">
              <a:spcBef>
                <a:spcPts val="0"/>
              </a:spcBef>
              <a:buFont typeface="Calibri"/>
              <a:buNone/>
              <a:defRPr sz="1200"/>
            </a:lvl2pPr>
            <a:lvl3pPr rtl="0">
              <a:spcBef>
                <a:spcPts val="0"/>
              </a:spcBef>
              <a:buFont typeface="Calibri"/>
              <a:buNone/>
              <a:defRPr sz="1000"/>
            </a:lvl3pPr>
            <a:lvl4pPr rtl="0">
              <a:spcBef>
                <a:spcPts val="0"/>
              </a:spcBef>
              <a:buFont typeface="Calibri"/>
              <a:buNone/>
              <a:defRPr sz="900"/>
            </a:lvl4pPr>
            <a:lvl5pPr rtl="0">
              <a:spcBef>
                <a:spcPts val="0"/>
              </a:spcBef>
              <a:buFont typeface="Calibri"/>
              <a:buNone/>
              <a:defRPr sz="900"/>
            </a:lvl5pPr>
            <a:lvl6pPr rtl="0">
              <a:spcBef>
                <a:spcPts val="0"/>
              </a:spcBef>
              <a:defRPr sz="1800" baseline="0">
                <a:solidFill>
                  <a:schemeClr val="dk1"/>
                </a:solidFill>
              </a:defRPr>
            </a:lvl6pPr>
            <a:lvl7pPr rtl="0">
              <a:spcBef>
                <a:spcPts val="0"/>
              </a:spcBef>
              <a:defRPr sz="1800" baseline="0">
                <a:solidFill>
                  <a:schemeClr val="dk1"/>
                </a:solidFill>
              </a:defRPr>
            </a:lvl7pPr>
            <a:lvl8pPr rtl="0">
              <a:spcBef>
                <a:spcPts val="0"/>
              </a:spcBef>
              <a:defRPr sz="1800" baseline="0">
                <a:solidFill>
                  <a:schemeClr val="dk1"/>
                </a:solidFill>
              </a:defRPr>
            </a:lvl8pPr>
            <a:lvl9pPr rtl="0">
              <a:spcBef>
                <a:spcPts val="0"/>
              </a:spcBef>
              <a:defRPr sz="1800" baseline="0">
                <a:solidFill>
                  <a:schemeClr val="dk1"/>
                </a:solidFill>
              </a:defRPr>
            </a:lvl9pPr>
          </a:lstStyle>
          <a:p>
            <a:endParaRPr/>
          </a:p>
        </p:txBody>
      </p:sp>
      <p:sp>
        <p:nvSpPr>
          <p:cNvPr id="60" name="Shape 60"/>
          <p:cNvSpPr txBox="1">
            <a:spLocks noGrp="1"/>
          </p:cNvSpPr>
          <p:nvPr>
            <p:ph type="body" idx="2"/>
          </p:nvPr>
        </p:nvSpPr>
        <p:spPr>
          <a:xfrm>
            <a:off x="2362200" y="1752600"/>
            <a:ext cx="6400799" cy="4419599"/>
          </a:xfrm>
          <a:prstGeom prst="rect">
            <a:avLst/>
          </a:prstGeom>
          <a:noFill/>
          <a:ln>
            <a:noFill/>
          </a:ln>
        </p:spPr>
        <p:txBody>
          <a:bodyPr lIns="91425" tIns="91425" rIns="91425" bIns="91425" anchor="t" anchorCtr="0"/>
          <a:lstStyle>
            <a:lvl1pPr marL="457200" indent="-245427" algn="l" rtl="0">
              <a:spcBef>
                <a:spcPts val="700"/>
              </a:spcBef>
              <a:spcAft>
                <a:spcPts val="0"/>
              </a:spcAft>
              <a:buClr>
                <a:srgbClr val="031F43"/>
              </a:buClr>
              <a:buFont typeface="Noto Symbol"/>
              <a:buChar char="▪"/>
              <a:defRPr sz="2900">
                <a:solidFill>
                  <a:schemeClr val="dk1"/>
                </a:solidFill>
                <a:latin typeface="Calibri"/>
                <a:ea typeface="Calibri"/>
                <a:cs typeface="Calibri"/>
                <a:sym typeface="Calibri"/>
              </a:defRPr>
            </a:lvl1pPr>
            <a:lvl2pPr marL="822325" indent="-276860" algn="l" rtl="0">
              <a:spcBef>
                <a:spcPts val="550"/>
              </a:spcBef>
              <a:spcAft>
                <a:spcPts val="0"/>
              </a:spcAft>
              <a:buClr>
                <a:srgbClr val="031F43"/>
              </a:buClr>
              <a:buFont typeface="Arial"/>
              <a:buChar char="•"/>
              <a:defRPr sz="2600">
                <a:solidFill>
                  <a:schemeClr val="dk1"/>
                </a:solidFill>
                <a:latin typeface="Calibri"/>
                <a:ea typeface="Calibri"/>
                <a:cs typeface="Calibri"/>
                <a:sym typeface="Calibri"/>
              </a:defRPr>
            </a:lvl2pPr>
            <a:lvl3pPr marL="1028700" indent="-233362" algn="l" rtl="0">
              <a:spcBef>
                <a:spcPts val="500"/>
              </a:spcBef>
              <a:spcAft>
                <a:spcPts val="0"/>
              </a:spcAft>
              <a:buClr>
                <a:srgbClr val="031F43"/>
              </a:buClr>
              <a:buFont typeface="Arial"/>
              <a:buChar char="•"/>
              <a:defRPr sz="2300">
                <a:solidFill>
                  <a:schemeClr val="dk1"/>
                </a:solidFill>
                <a:latin typeface="Calibri"/>
                <a:ea typeface="Calibri"/>
                <a:cs typeface="Calibri"/>
                <a:sym typeface="Calibri"/>
              </a:defRPr>
            </a:lvl3pPr>
            <a:lvl4pPr marL="14859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4pPr>
            <a:lvl5pPr marL="1943100" indent="-247650" algn="l" rtl="0">
              <a:spcBef>
                <a:spcPts val="400"/>
              </a:spcBef>
              <a:spcAft>
                <a:spcPts val="0"/>
              </a:spcAft>
              <a:buClr>
                <a:srgbClr val="031F43"/>
              </a:buClr>
              <a:buFont typeface="Arial"/>
              <a:buChar char="•"/>
              <a:defRPr sz="2000">
                <a:solidFill>
                  <a:schemeClr val="dk1"/>
                </a:solidFill>
                <a:latin typeface="Calibri"/>
                <a:ea typeface="Calibri"/>
                <a:cs typeface="Calibri"/>
                <a:sym typeface="Calibri"/>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61" name="Shape 61"/>
          <p:cNvSpPr txBox="1">
            <a:spLocks noGrp="1"/>
          </p:cNvSpPr>
          <p:nvPr>
            <p:ph type="sldNum" idx="12"/>
          </p:nvPr>
        </p:nvSpPr>
        <p:spPr>
          <a:xfrm>
            <a:off x="0" y="1271587"/>
            <a:ext cx="533399" cy="2444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400" b="1" i="0" u="none" strike="noStrike" cap="none" baseline="0">
                <a:solidFill>
                  <a:srgbClr val="FFFFFF"/>
                </a:solidFill>
                <a:latin typeface="Trebuchet MS"/>
                <a:ea typeface="Trebuchet MS"/>
                <a:cs typeface="Trebuchet MS"/>
                <a:sym typeface="Trebuchet MS"/>
              </a:rPr>
              <a:t>‹#›</a:t>
            </a:fld>
            <a:endParaRPr lang="en-US" sz="1400" b="1" i="0" u="none" strike="noStrike" cap="none" baseline="0">
              <a:solidFill>
                <a:srgbClr val="FFFFFF"/>
              </a:solidFill>
              <a:latin typeface="Trebuchet MS"/>
              <a:ea typeface="Trebuchet MS"/>
              <a:cs typeface="Trebuchet MS"/>
              <a:sym typeface="Trebuchet MS"/>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9803"/>
          </a:schemeClr>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marL="0" marR="0" indent="0" algn="l" rtl="0">
              <a:spcBef>
                <a:spcPts val="0"/>
              </a:spcBef>
              <a:spcAft>
                <a:spcPts val="0"/>
              </a:spcAft>
              <a:defRPr sz="3600" b="1" i="0" u="none" strike="noStrike" cap="none" baseline="0">
                <a:solidFill>
                  <a:srgbClr val="031F43"/>
                </a:solidFill>
                <a:latin typeface="Calibri"/>
                <a:ea typeface="Calibri"/>
                <a:cs typeface="Calibri"/>
                <a:sym typeface="Calibri"/>
              </a:defRPr>
            </a:lvl1pPr>
            <a:lvl2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2pPr>
            <a:lvl3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3pPr>
            <a:lvl4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4pPr>
            <a:lvl5pPr marL="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5pPr>
            <a:lvl6pPr marL="4572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6pPr>
            <a:lvl7pPr marL="9144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7pPr>
            <a:lvl8pPr marL="13716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8pPr>
            <a:lvl9pPr marL="1828800" marR="0" indent="0" algn="l" rtl="0">
              <a:spcBef>
                <a:spcPts val="0"/>
              </a:spcBef>
              <a:spcAft>
                <a:spcPts val="0"/>
              </a:spcAft>
              <a:defRPr sz="3600" b="1" i="0" u="none" strike="noStrike" cap="none" baseline="0">
                <a:solidFill>
                  <a:srgbClr val="007E66"/>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612775" y="1600200"/>
            <a:ext cx="8153399" cy="4525963"/>
          </a:xfrm>
          <a:prstGeom prst="rect">
            <a:avLst/>
          </a:prstGeom>
          <a:noFill/>
          <a:ln>
            <a:noFill/>
          </a:ln>
        </p:spPr>
        <p:txBody>
          <a:bodyPr lIns="91425" tIns="91425" rIns="91425" bIns="91425" anchor="t" anchorCtr="0"/>
          <a:lstStyle>
            <a:lvl1pPr marL="457200" marR="0" indent="-245427" algn="l" rtl="0">
              <a:spcBef>
                <a:spcPts val="700"/>
              </a:spcBef>
              <a:spcAft>
                <a:spcPts val="0"/>
              </a:spcAft>
              <a:buClr>
                <a:srgbClr val="031F43"/>
              </a:buClr>
              <a:buFont typeface="Noto Symbol"/>
              <a:buChar char="▪"/>
              <a:defRPr sz="2900" b="0" i="0" u="none" strike="noStrike" cap="none" baseline="0">
                <a:solidFill>
                  <a:schemeClr val="dk1"/>
                </a:solidFill>
                <a:latin typeface="Calibri"/>
                <a:ea typeface="Calibri"/>
                <a:cs typeface="Calibri"/>
                <a:sym typeface="Calibri"/>
              </a:defRPr>
            </a:lvl1pPr>
            <a:lvl2pPr marL="822325" marR="0" indent="-276860" algn="l" rtl="0">
              <a:spcBef>
                <a:spcPts val="550"/>
              </a:spcBef>
              <a:spcAft>
                <a:spcPts val="0"/>
              </a:spcAft>
              <a:buClr>
                <a:srgbClr val="031F43"/>
              </a:buClr>
              <a:buFont typeface="Arial"/>
              <a:buChar char="•"/>
              <a:defRPr sz="2600" b="0" i="0" u="none" strike="noStrike" cap="none" baseline="0">
                <a:solidFill>
                  <a:schemeClr val="dk1"/>
                </a:solidFill>
                <a:latin typeface="Calibri"/>
                <a:ea typeface="Calibri"/>
                <a:cs typeface="Calibri"/>
                <a:sym typeface="Calibri"/>
              </a:defRPr>
            </a:lvl2pPr>
            <a:lvl3pPr marL="1028700" marR="0" indent="-233362" algn="l" rtl="0">
              <a:spcBef>
                <a:spcPts val="500"/>
              </a:spcBef>
              <a:spcAft>
                <a:spcPts val="0"/>
              </a:spcAft>
              <a:buClr>
                <a:srgbClr val="031F43"/>
              </a:buClr>
              <a:buFont typeface="Arial"/>
              <a:buChar char="•"/>
              <a:defRPr sz="2300" b="0" i="0" u="none" strike="noStrike" cap="none" baseline="0">
                <a:solidFill>
                  <a:schemeClr val="dk1"/>
                </a:solidFill>
                <a:latin typeface="Calibri"/>
                <a:ea typeface="Calibri"/>
                <a:cs typeface="Calibri"/>
                <a:sym typeface="Calibri"/>
              </a:defRPr>
            </a:lvl3pPr>
            <a:lvl4pPr marL="1485900" marR="0" indent="-247650" algn="l" rtl="0">
              <a:spcBef>
                <a:spcPts val="400"/>
              </a:spcBef>
              <a:spcAft>
                <a:spcPts val="0"/>
              </a:spcAft>
              <a:buClr>
                <a:srgbClr val="031F43"/>
              </a:buClr>
              <a:buFont typeface="Arial"/>
              <a:buChar char="•"/>
              <a:defRPr sz="2000" b="0" i="0" u="none" strike="noStrike" cap="none" baseline="0">
                <a:solidFill>
                  <a:schemeClr val="dk1"/>
                </a:solidFill>
                <a:latin typeface="Calibri"/>
                <a:ea typeface="Calibri"/>
                <a:cs typeface="Calibri"/>
                <a:sym typeface="Calibri"/>
              </a:defRPr>
            </a:lvl4pPr>
            <a:lvl5pPr marL="1943100" marR="0" indent="-247650" algn="l" rtl="0">
              <a:spcBef>
                <a:spcPts val="400"/>
              </a:spcBef>
              <a:spcAft>
                <a:spcPts val="0"/>
              </a:spcAft>
              <a:buClr>
                <a:srgbClr val="031F43"/>
              </a:buClr>
              <a:buFont typeface="Arial"/>
              <a:buChar char="•"/>
              <a:defRPr sz="2000" b="0" i="0" u="none" strike="noStrike" cap="none" baseline="0">
                <a:solidFill>
                  <a:schemeClr val="dk1"/>
                </a:solidFill>
                <a:latin typeface="Calibri"/>
                <a:ea typeface="Calibri"/>
                <a:cs typeface="Calibri"/>
                <a:sym typeface="Calibri"/>
              </a:defRPr>
            </a:lvl5pPr>
            <a:lvl6pPr marL="2103120" marR="0" indent="-121920" algn="l" rtl="0">
              <a:spcBef>
                <a:spcPts val="360"/>
              </a:spcBef>
              <a:buClr>
                <a:schemeClr val="accent1"/>
              </a:buClr>
              <a:buFont typeface="Noto Symbol"/>
              <a:buChar char="▪"/>
              <a:defRPr sz="1800" b="0" i="0" u="none" strike="noStrike" cap="none" baseline="0">
                <a:solidFill>
                  <a:schemeClr val="dk1"/>
                </a:solidFill>
                <a:latin typeface="Arial"/>
                <a:ea typeface="Arial"/>
                <a:cs typeface="Arial"/>
                <a:sym typeface="Arial"/>
              </a:defRPr>
            </a:lvl6pPr>
            <a:lvl7pPr marL="2377440" marR="0" indent="-116839" algn="l" rtl="0">
              <a:spcBef>
                <a:spcPts val="360"/>
              </a:spcBef>
              <a:buClr>
                <a:schemeClr val="accent2"/>
              </a:buClr>
              <a:buFont typeface="Noto Symbol"/>
              <a:buChar char="▪"/>
              <a:defRPr sz="1800" b="0" i="0" u="none" strike="noStrike" cap="none" baseline="0">
                <a:solidFill>
                  <a:schemeClr val="dk1"/>
                </a:solidFill>
                <a:latin typeface="Arial"/>
                <a:ea typeface="Arial"/>
                <a:cs typeface="Arial"/>
                <a:sym typeface="Arial"/>
              </a:defRPr>
            </a:lvl7pPr>
            <a:lvl8pPr marL="2651760" marR="0" indent="-124460" algn="l" rtl="0">
              <a:spcBef>
                <a:spcPts val="360"/>
              </a:spcBef>
              <a:buClr>
                <a:schemeClr val="accent3"/>
              </a:buClr>
              <a:buFont typeface="Noto Symbol"/>
              <a:buChar char="▪"/>
              <a:defRPr sz="1800" b="0" i="0" u="none" strike="noStrike" cap="none" baseline="0">
                <a:solidFill>
                  <a:schemeClr val="dk1"/>
                </a:solidFill>
                <a:latin typeface="Arial"/>
                <a:ea typeface="Arial"/>
                <a:cs typeface="Arial"/>
                <a:sym typeface="Arial"/>
              </a:defRPr>
            </a:lvl8pPr>
            <a:lvl9pPr marL="2926080" marR="0" indent="-119379" algn="l" rtl="0">
              <a:spcBef>
                <a:spcPts val="360"/>
              </a:spcBef>
              <a:buClr>
                <a:schemeClr val="accent4"/>
              </a:buClr>
              <a:buFont typeface="Noto Symbol"/>
              <a:buChar char="▪"/>
              <a:defRPr sz="18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609600" y="6248400"/>
            <a:ext cx="5421313" cy="365125"/>
          </a:xfrm>
          <a:prstGeom prst="rect">
            <a:avLst/>
          </a:prstGeom>
          <a:noFill/>
          <a:ln>
            <a:noFill/>
          </a:ln>
        </p:spPr>
        <p:txBody>
          <a:bodyPr lIns="91425" tIns="91425" rIns="91425" bIns="91425" anchor="ctr" anchorCtr="0"/>
          <a:lstStyle>
            <a:lvl1pPr marL="0" marR="0" indent="0" algn="r" rtl="0">
              <a:spcBef>
                <a:spcPts val="0"/>
              </a:spcBef>
              <a:spcAft>
                <a:spcPts val="0"/>
              </a:spcAft>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p:nvPr/>
        </p:nvSpPr>
        <p:spPr>
          <a:xfrm>
            <a:off x="0" y="1235075"/>
            <a:ext cx="9144000" cy="31908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 name="Shape 14"/>
          <p:cNvSpPr/>
          <p:nvPr/>
        </p:nvSpPr>
        <p:spPr>
          <a:xfrm>
            <a:off x="0" y="1279525"/>
            <a:ext cx="533399" cy="228600"/>
          </a:xfrm>
          <a:prstGeom prst="rect">
            <a:avLst/>
          </a:prstGeom>
          <a:solidFill>
            <a:srgbClr val="0000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ED2D25"/>
              </a:solidFill>
              <a:latin typeface="Arial"/>
              <a:ea typeface="Arial"/>
              <a:cs typeface="Arial"/>
              <a:sym typeface="Arial"/>
            </a:endParaRPr>
          </a:p>
        </p:txBody>
      </p:sp>
      <p:sp>
        <p:nvSpPr>
          <p:cNvPr id="15" name="Shape 15"/>
          <p:cNvSpPr/>
          <p:nvPr/>
        </p:nvSpPr>
        <p:spPr>
          <a:xfrm>
            <a:off x="590550" y="1279525"/>
            <a:ext cx="8553450" cy="228600"/>
          </a:xfrm>
          <a:prstGeom prst="rect">
            <a:avLst/>
          </a:prstGeom>
          <a:solidFill>
            <a:srgbClr val="B5B7B4"/>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6F2A8E"/>
              </a:solidFill>
              <a:latin typeface="Arial"/>
              <a:ea typeface="Arial"/>
              <a:cs typeface="Arial"/>
              <a:sym typeface="Arial"/>
            </a:endParaRPr>
          </a:p>
        </p:txBody>
      </p:sp>
      <p:sp>
        <p:nvSpPr>
          <p:cNvPr id="16" name="Shape 16"/>
          <p:cNvSpPr txBox="1">
            <a:spLocks noGrp="1"/>
          </p:cNvSpPr>
          <p:nvPr>
            <p:ph type="sldNum" idx="12"/>
          </p:nvPr>
        </p:nvSpPr>
        <p:spPr>
          <a:xfrm>
            <a:off x="0" y="1271587"/>
            <a:ext cx="533399" cy="2444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400" b="1" i="0" u="none" strike="noStrike" cap="none" baseline="0">
                <a:solidFill>
                  <a:srgbClr val="FFFFFF"/>
                </a:solidFill>
                <a:latin typeface="Trebuchet MS"/>
                <a:ea typeface="Trebuchet MS"/>
                <a:cs typeface="Trebuchet MS"/>
                <a:sym typeface="Trebuchet MS"/>
              </a:rPr>
              <a:t>‹#›</a:t>
            </a:fld>
            <a:endParaRPr lang="en-US" sz="1400" b="1" i="0" u="none" strike="noStrike" cap="none" baseline="0">
              <a:solidFill>
                <a:srgbClr val="FFFFFF"/>
              </a:solidFill>
              <a:latin typeface="Trebuchet MS"/>
              <a:ea typeface="Trebuchet MS"/>
              <a:cs typeface="Trebuchet MS"/>
              <a:sym typeface="Trebuchet MS"/>
            </a:endParaRPr>
          </a:p>
        </p:txBody>
      </p:sp>
      <p:sp>
        <p:nvSpPr>
          <p:cNvPr id="17" name="Shape 17"/>
          <p:cNvSpPr/>
          <p:nvPr/>
        </p:nvSpPr>
        <p:spPr>
          <a:xfrm>
            <a:off x="9525" y="6224587"/>
            <a:ext cx="9144000" cy="6064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 name="Shape 18"/>
          <p:cNvSpPr/>
          <p:nvPr/>
        </p:nvSpPr>
        <p:spPr>
          <a:xfrm>
            <a:off x="3314700" y="6257925"/>
            <a:ext cx="5900737" cy="638174"/>
          </a:xfrm>
          <a:prstGeom prst="rect">
            <a:avLst/>
          </a:prstGeom>
          <a:solidFill>
            <a:srgbClr val="0000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6E2A8E"/>
              </a:solidFill>
              <a:latin typeface="Arial"/>
              <a:ea typeface="Arial"/>
              <a:cs typeface="Arial"/>
              <a:sym typeface="Arial"/>
            </a:endParaRPr>
          </a:p>
        </p:txBody>
      </p:sp>
      <p:pic>
        <p:nvPicPr>
          <p:cNvPr id="19" name="Shape 19"/>
          <p:cNvPicPr preferRelativeResize="0"/>
          <p:nvPr/>
        </p:nvPicPr>
        <p:blipFill rotWithShape="1">
          <a:blip r:embed="rId7">
            <a:alphaModFix/>
          </a:blip>
          <a:srcRect/>
          <a:stretch/>
        </p:blipFill>
        <p:spPr>
          <a:xfrm>
            <a:off x="252412" y="6418262"/>
            <a:ext cx="2832099" cy="279399"/>
          </a:xfrm>
          <a:prstGeom prst="rect">
            <a:avLst/>
          </a:prstGeom>
          <a:noFill/>
          <a:ln>
            <a:noFill/>
          </a:ln>
        </p:spPr>
      </p:pic>
      <p:pic>
        <p:nvPicPr>
          <p:cNvPr id="20" name="Shape 20"/>
          <p:cNvPicPr preferRelativeResize="0"/>
          <p:nvPr/>
        </p:nvPicPr>
        <p:blipFill rotWithShape="1">
          <a:blip r:embed="rId8">
            <a:alphaModFix/>
          </a:blip>
          <a:srcRect/>
          <a:stretch/>
        </p:blipFill>
        <p:spPr>
          <a:xfrm>
            <a:off x="1077683" y="6384925"/>
            <a:ext cx="1176797" cy="312737"/>
          </a:xfrm>
          <a:prstGeom prst="rect">
            <a:avLst/>
          </a:prstGeom>
          <a:noFill/>
          <a:ln>
            <a:noFill/>
          </a:ln>
        </p:spPr>
      </p:pic>
      <p:cxnSp>
        <p:nvCxnSpPr>
          <p:cNvPr id="21" name="Shape 21"/>
          <p:cNvCxnSpPr/>
          <p:nvPr/>
        </p:nvCxnSpPr>
        <p:spPr>
          <a:xfrm>
            <a:off x="0" y="6259512"/>
            <a:ext cx="9144000" cy="0"/>
          </a:xfrm>
          <a:prstGeom prst="straightConnector1">
            <a:avLst/>
          </a:prstGeom>
          <a:noFill/>
          <a:ln w="57150" cap="flat" cmpd="sng">
            <a:solidFill>
              <a:srgbClr val="FF0000"/>
            </a:solidFill>
            <a:prstDash val="solid"/>
            <a:round/>
            <a:headEnd type="none" w="med" len="med"/>
            <a:tailEnd type="none" w="med" len="med"/>
          </a:ln>
        </p:spPr>
      </p:cxnSp>
      <p:cxnSp>
        <p:nvCxnSpPr>
          <p:cNvPr id="22" name="Shape 22"/>
          <p:cNvCxnSpPr/>
          <p:nvPr/>
        </p:nvCxnSpPr>
        <p:spPr>
          <a:xfrm>
            <a:off x="3328987" y="6269037"/>
            <a:ext cx="0" cy="588962"/>
          </a:xfrm>
          <a:prstGeom prst="straightConnector1">
            <a:avLst/>
          </a:prstGeom>
          <a:noFill/>
          <a:ln w="57150" cap="flat" cmpd="sng">
            <a:solidFill>
              <a:srgbClr val="FF0000"/>
            </a:solidFill>
            <a:prstDash val="solid"/>
            <a:round/>
            <a:headEnd type="none" w="med" len="med"/>
            <a:tailEnd type="none" w="med" len="med"/>
          </a:ln>
        </p:spPr>
      </p:cxnSp>
      <p:cxnSp>
        <p:nvCxnSpPr>
          <p:cNvPr id="23" name="Shape 23"/>
          <p:cNvCxnSpPr/>
          <p:nvPr/>
        </p:nvCxnSpPr>
        <p:spPr>
          <a:xfrm>
            <a:off x="561975" y="1281112"/>
            <a:ext cx="0" cy="227012"/>
          </a:xfrm>
          <a:prstGeom prst="straightConnector1">
            <a:avLst/>
          </a:prstGeom>
          <a:noFill/>
          <a:ln w="57150" cap="flat" cmpd="sng">
            <a:solidFill>
              <a:srgbClr val="FF0000"/>
            </a:solidFill>
            <a:prstDash val="solid"/>
            <a:round/>
            <a:headEnd type="none" w="med" len="med"/>
            <a:tailEnd type="none" w="med" len="med"/>
          </a:ln>
        </p:spPr>
      </p:cxnSp>
      <p:sp>
        <p:nvSpPr>
          <p:cNvPr id="24" name="Shape 24"/>
          <p:cNvSpPr/>
          <p:nvPr/>
        </p:nvSpPr>
        <p:spPr>
          <a:xfrm>
            <a:off x="8482013" y="6408737"/>
            <a:ext cx="366711" cy="2778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200" b="1" i="0" u="none" strike="noStrike" cap="none" baseline="0">
                <a:solidFill>
                  <a:schemeClr val="lt1"/>
                </a:solidFill>
                <a:latin typeface="Calibri"/>
                <a:ea typeface="Calibri"/>
                <a:cs typeface="Calibri"/>
                <a:sym typeface="Calibri"/>
              </a:rPr>
              <a:t>‹#›</a:t>
            </a:fld>
            <a:endParaRPr lang="en-US" sz="1200" b="1" i="0" u="none" strike="noStrike" cap="none" baseline="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Lst>
  <p:transition spd="slow">
    <p:wipe/>
  </p:transition>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essica@jrdstrategic.com" TargetMode="External"/><Relationship Id="rId2" Type="http://schemas.openxmlformats.org/officeDocument/2006/relationships/hyperlink" Target="https://www.acpservices.org/pac/"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jmccrann@acponline.org" TargetMode="External"/><Relationship Id="rId4" Type="http://schemas.openxmlformats.org/officeDocument/2006/relationships/hyperlink" Target="mailto:grovick@acponlin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cpservices.org/pac/resources/toolkit-materials-discussions-acp-chapter-meeting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1205345" y="1884218"/>
            <a:ext cx="6761019" cy="3532909"/>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3600" b="1" i="0" u="none" strike="noStrike" cap="none" baseline="0" dirty="0">
                <a:solidFill>
                  <a:srgbClr val="FF0000"/>
                </a:solidFill>
                <a:latin typeface="Calibri"/>
                <a:ea typeface="Calibri"/>
                <a:cs typeface="Calibri"/>
                <a:sym typeface="Calibri"/>
              </a:rPr>
              <a:t>ADVOCACY IN ACTION</a:t>
            </a:r>
            <a:br>
              <a:rPr lang="en-US" sz="3600" b="1" i="0" u="none" strike="noStrike" cap="none" baseline="0" dirty="0">
                <a:solidFill>
                  <a:schemeClr val="lt1"/>
                </a:solidFill>
                <a:latin typeface="Calibri"/>
                <a:ea typeface="Calibri"/>
                <a:cs typeface="Calibri"/>
                <a:sym typeface="Calibri"/>
              </a:rPr>
            </a:br>
            <a:r>
              <a:rPr lang="en-US" sz="3600" b="1" i="0" u="none" strike="noStrike" cap="none" baseline="0" dirty="0">
                <a:solidFill>
                  <a:schemeClr val="lt1"/>
                </a:solidFill>
                <a:latin typeface="Calibri"/>
                <a:ea typeface="Calibri"/>
                <a:cs typeface="Calibri"/>
                <a:sym typeface="Calibri"/>
              </a:rPr>
              <a:t>Why ACP Services PAC Matters to Chapters, Internists, and Patients</a:t>
            </a:r>
            <a:br>
              <a:rPr lang="en-US" dirty="0"/>
            </a:br>
            <a:br>
              <a:rPr lang="en-US" dirty="0"/>
            </a:br>
            <a:r>
              <a:rPr lang="en-US" sz="1800" dirty="0"/>
              <a:t>Sue S. Bornstein, MD, FACP</a:t>
            </a:r>
            <a:br>
              <a:rPr lang="en-US" sz="1800" dirty="0"/>
            </a:br>
            <a:br>
              <a:rPr lang="en-US" sz="1800" b="1" i="0" u="none" strike="noStrike" cap="none" baseline="0" dirty="0">
                <a:solidFill>
                  <a:schemeClr val="lt1"/>
                </a:solidFill>
                <a:latin typeface="Calibri"/>
                <a:ea typeface="Calibri"/>
                <a:cs typeface="Calibri"/>
                <a:sym typeface="Calibri"/>
              </a:rPr>
            </a:br>
            <a:r>
              <a:rPr lang="en-US" sz="1800" b="1" i="0" u="none" strike="noStrike" cap="none" baseline="0" dirty="0">
                <a:solidFill>
                  <a:schemeClr val="lt1"/>
                </a:solidFill>
                <a:latin typeface="Calibri"/>
                <a:ea typeface="Calibri"/>
                <a:cs typeface="Calibri"/>
                <a:sym typeface="Calibri"/>
              </a:rPr>
              <a:t>September </a:t>
            </a:r>
            <a:r>
              <a:rPr lang="en-US" sz="1800" dirty="0"/>
              <a:t>30, 2022</a:t>
            </a:r>
            <a:endParaRPr lang="en-US" sz="1800" b="1" i="0" u="none" strike="noStrike" cap="none" baseline="0" dirty="0">
              <a:solidFill>
                <a:schemeClr val="lt1"/>
              </a:solidFill>
              <a:latin typeface="Calibri"/>
              <a:ea typeface="Calibri"/>
              <a:cs typeface="Calibri"/>
              <a:sym typeface="Calibri"/>
            </a:endParaRPr>
          </a:p>
        </p:txBody>
      </p:sp>
      <p:sp>
        <p:nvSpPr>
          <p:cNvPr id="65" name="Shape 65"/>
          <p:cNvSpPr txBox="1">
            <a:spLocks noGrp="1"/>
          </p:cNvSpPr>
          <p:nvPr>
            <p:ph type="subTitle" idx="1"/>
          </p:nvPr>
        </p:nvSpPr>
        <p:spPr>
          <a:xfrm>
            <a:off x="2514600" y="6019800"/>
            <a:ext cx="5830888" cy="59213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0B87D5"/>
              </a:buClr>
              <a:buSzPct val="25000"/>
              <a:buFont typeface="Noto Symbol"/>
              <a:buNone/>
            </a:pPr>
            <a:r>
              <a:rPr lang="en-US" dirty="0"/>
              <a:t>ACP Board of Governors Meeting</a:t>
            </a:r>
            <a:endParaRPr lang="en-US" sz="2600" b="0" i="0" u="none" strike="noStrike" cap="none" baseline="0" dirty="0">
              <a:solidFill>
                <a:schemeClr val="lt1"/>
              </a:solidFill>
              <a:latin typeface="Calibri"/>
              <a:ea typeface="Calibri"/>
              <a:cs typeface="Calibri"/>
              <a:sym typeface="Calibri"/>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035514" y="242061"/>
            <a:ext cx="6726838" cy="99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dirty="0">
                <a:solidFill>
                  <a:srgbClr val="FF0000"/>
                </a:solidFill>
              </a:rPr>
              <a:t> ACP Leadership Participation in the PAC: </a:t>
            </a:r>
            <a:br>
              <a:rPr lang="en-US" sz="2800" dirty="0">
                <a:solidFill>
                  <a:srgbClr val="FF0000"/>
                </a:solidFill>
              </a:rPr>
            </a:br>
            <a:r>
              <a:rPr lang="en-US" sz="2800" dirty="0">
                <a:solidFill>
                  <a:srgbClr val="FF0000"/>
                </a:solidFill>
              </a:rPr>
              <a:t>Where We Stand</a:t>
            </a:r>
            <a:endParaRPr lang="en-US" sz="2800" b="1" i="0" u="none" strike="noStrike" cap="none" baseline="0" dirty="0">
              <a:solidFill>
                <a:srgbClr val="FF0000"/>
              </a:solidFill>
              <a:sym typeface="Calibri"/>
            </a:endParaRPr>
          </a:p>
        </p:txBody>
      </p:sp>
      <p:sp>
        <p:nvSpPr>
          <p:cNvPr id="100" name="Shape 100"/>
          <p:cNvSpPr txBox="1">
            <a:spLocks noGrp="1"/>
          </p:cNvSpPr>
          <p:nvPr>
            <p:ph type="body" idx="1"/>
          </p:nvPr>
        </p:nvSpPr>
        <p:spPr>
          <a:xfrm>
            <a:off x="606152" y="1589566"/>
            <a:ext cx="8159002" cy="4572000"/>
          </a:xfrm>
          <a:prstGeom prst="rect">
            <a:avLst/>
          </a:prstGeom>
          <a:noFill/>
          <a:ln>
            <a:noFill/>
          </a:ln>
        </p:spPr>
        <p:txBody>
          <a:bodyPr lIns="91425" tIns="45700" rIns="91425" bIns="45700" anchor="t" anchorCtr="0">
            <a:noAutofit/>
          </a:bodyPr>
          <a:lstStyle/>
          <a:p>
            <a:pPr marL="355600" marR="0" lvl="1" indent="0" algn="l" rtl="0">
              <a:spcBef>
                <a:spcPts val="550"/>
              </a:spcBef>
              <a:spcAft>
                <a:spcPts val="0"/>
              </a:spcAft>
              <a:buClr>
                <a:srgbClr val="031F43"/>
              </a:buClr>
              <a:buSzPct val="115000"/>
              <a:buNone/>
            </a:pPr>
            <a:r>
              <a:rPr lang="en-US" sz="3100" b="0" i="0" u="none" strike="noStrike" cap="none" baseline="0" dirty="0">
                <a:solidFill>
                  <a:schemeClr val="dk1"/>
                </a:solidFill>
                <a:sym typeface="Calibri"/>
              </a:rPr>
              <a:t>As of 9</a:t>
            </a:r>
            <a:r>
              <a:rPr lang="en-US" sz="3100" dirty="0"/>
              <a:t>/12/22:</a:t>
            </a:r>
          </a:p>
          <a:p>
            <a:pPr marL="812800" lvl="1" indent="-457200">
              <a:buSzPct val="115000"/>
              <a:buFont typeface="Wingdings" pitchFamily="2" charset="2"/>
              <a:buChar char="§"/>
            </a:pPr>
            <a:r>
              <a:rPr lang="en-US" sz="3100" b="0" i="0" u="none" strike="noStrike" cap="none" baseline="0" dirty="0">
                <a:solidFill>
                  <a:schemeClr val="dk1"/>
                </a:solidFill>
                <a:sym typeface="Calibri"/>
              </a:rPr>
              <a:t>Governors-elect (U.S.) –</a:t>
            </a:r>
            <a:r>
              <a:rPr lang="en-US" sz="3100" b="0" i="0" u="none" strike="noStrike" cap="none" dirty="0">
                <a:solidFill>
                  <a:schemeClr val="dk1"/>
                </a:solidFill>
                <a:sym typeface="Calibri"/>
              </a:rPr>
              <a:t> </a:t>
            </a:r>
            <a:r>
              <a:rPr lang="en-US" sz="3100" b="0" i="0" u="none" strike="noStrike" cap="none" dirty="0">
                <a:solidFill>
                  <a:srgbClr val="FF0000"/>
                </a:solidFill>
                <a:sym typeface="Calibri"/>
              </a:rPr>
              <a:t>2</a:t>
            </a:r>
            <a:r>
              <a:rPr lang="en-US" sz="3100" dirty="0">
                <a:solidFill>
                  <a:srgbClr val="FF0000"/>
                </a:solidFill>
              </a:rPr>
              <a:t> PAC members, 10% participation rate</a:t>
            </a:r>
            <a:endParaRPr lang="en-US" sz="3100" b="0" i="0" u="none" strike="noStrike" cap="none" baseline="0" dirty="0">
              <a:solidFill>
                <a:srgbClr val="FF0000"/>
              </a:solidFill>
              <a:sym typeface="Calibri"/>
            </a:endParaRPr>
          </a:p>
          <a:p>
            <a:pPr marL="812800" lvl="1" indent="-457200">
              <a:buSzPct val="115000"/>
              <a:buFont typeface="Wingdings" pitchFamily="2" charset="2"/>
              <a:buChar char="§"/>
            </a:pPr>
            <a:r>
              <a:rPr lang="en-US" sz="3100" b="0" i="0" u="none" strike="noStrike" cap="none" baseline="0" dirty="0">
                <a:solidFill>
                  <a:schemeClr val="dk1"/>
                </a:solidFill>
                <a:sym typeface="Calibri"/>
              </a:rPr>
              <a:t>Governors (U.S.) -</a:t>
            </a:r>
            <a:r>
              <a:rPr lang="en-US" sz="3100" dirty="0"/>
              <a:t> </a:t>
            </a:r>
            <a:r>
              <a:rPr lang="en-US" sz="3100" dirty="0">
                <a:solidFill>
                  <a:srgbClr val="FF0000"/>
                </a:solidFill>
              </a:rPr>
              <a:t>34 PAC members, 51% participation rate</a:t>
            </a:r>
          </a:p>
          <a:p>
            <a:pPr marL="812800" lvl="1" indent="-457200">
              <a:buSzPct val="115000"/>
              <a:buFont typeface="Wingdings" pitchFamily="2" charset="2"/>
              <a:buChar char="§"/>
            </a:pPr>
            <a:r>
              <a:rPr lang="en-US" sz="3100" b="0" i="0" u="none" strike="noStrike" cap="none" baseline="0" dirty="0">
                <a:solidFill>
                  <a:schemeClr val="dk1"/>
                </a:solidFill>
                <a:sym typeface="Calibri"/>
              </a:rPr>
              <a:t>Regents</a:t>
            </a:r>
            <a:r>
              <a:rPr lang="en-US" sz="3100" dirty="0"/>
              <a:t> - </a:t>
            </a:r>
            <a:r>
              <a:rPr lang="en-US" sz="3100" dirty="0">
                <a:solidFill>
                  <a:srgbClr val="FF0000"/>
                </a:solidFill>
              </a:rPr>
              <a:t>21 PAC members, 87% participation rate</a:t>
            </a:r>
          </a:p>
          <a:p>
            <a:pPr marL="355600" lvl="1" indent="0">
              <a:buSzPct val="115000"/>
              <a:buNone/>
            </a:pPr>
            <a:r>
              <a:rPr lang="en-US" sz="3100" b="0" i="0" u="none" strike="noStrike" cap="none" baseline="0" dirty="0">
                <a:solidFill>
                  <a:schemeClr val="bg2">
                    <a:lumMod val="75000"/>
                  </a:schemeClr>
                </a:solidFill>
                <a:sym typeface="Calibri"/>
              </a:rPr>
              <a:t>There is strength in numbers. We can do better!</a:t>
            </a:r>
          </a:p>
          <a:p>
            <a:pPr marL="0" marR="0" lvl="0" indent="0" algn="l" rtl="0">
              <a:spcBef>
                <a:spcPts val="700"/>
              </a:spcBef>
              <a:spcAft>
                <a:spcPts val="0"/>
              </a:spcAft>
              <a:buClr>
                <a:srgbClr val="031F43"/>
              </a:buClr>
              <a:buSzPct val="115000"/>
              <a:buNone/>
            </a:pPr>
            <a:endParaRPr lang="en-US" sz="2900" b="0" i="0" u="none" strike="noStrike" cap="none" baseline="0" dirty="0">
              <a:solidFill>
                <a:schemeClr val="dk1"/>
              </a:solidFill>
              <a:latin typeface="Calibri"/>
              <a:ea typeface="Calibri"/>
              <a:cs typeface="Calibri"/>
              <a:sym typeface="Calibri"/>
            </a:endParaRPr>
          </a:p>
          <a:p>
            <a:pPr marL="457200" marR="0" lvl="0" indent="-245427" algn="l" rtl="0">
              <a:spcBef>
                <a:spcPts val="700"/>
              </a:spcBef>
              <a:spcAft>
                <a:spcPts val="0"/>
              </a:spcAft>
              <a:buClr>
                <a:srgbClr val="031F43"/>
              </a:buClr>
              <a:buFont typeface="Noto Symbol"/>
              <a:buNone/>
            </a:pPr>
            <a:endParaRPr sz="2900" b="0" i="0" u="none" strike="noStrike" cap="none" baseline="0" dirty="0">
              <a:solidFill>
                <a:schemeClr val="dk1"/>
              </a:solidFill>
              <a:latin typeface="Calibri"/>
              <a:ea typeface="Calibri"/>
              <a:cs typeface="Calibri"/>
              <a:sym typeface="Calibri"/>
            </a:endParaRPr>
          </a:p>
          <a:p>
            <a:pPr marL="457200" marR="0" lvl="0" indent="-245427" algn="l" rtl="0">
              <a:spcBef>
                <a:spcPts val="700"/>
              </a:spcBef>
              <a:spcAft>
                <a:spcPts val="0"/>
              </a:spcAft>
              <a:buClr>
                <a:srgbClr val="031F43"/>
              </a:buClr>
              <a:buFont typeface="Noto Symbol"/>
              <a:buNone/>
            </a:pPr>
            <a:endParaRPr sz="2900" b="0" i="0" u="none" strike="noStrike" cap="none" baseline="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055A6283-8875-EBFE-49AD-7AF1B50ABB98}"/>
              </a:ext>
            </a:extLst>
          </p:cNvPr>
          <p:cNvPicPr>
            <a:picLocks noChangeAspect="1"/>
          </p:cNvPicPr>
          <p:nvPr/>
        </p:nvPicPr>
        <p:blipFill>
          <a:blip r:embed="rId3"/>
          <a:stretch>
            <a:fillRect/>
          </a:stretch>
        </p:blipFill>
        <p:spPr>
          <a:xfrm>
            <a:off x="176420" y="0"/>
            <a:ext cx="1859094" cy="1232660"/>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330" y="228600"/>
            <a:ext cx="6748669" cy="990599"/>
          </a:xfrm>
        </p:spPr>
        <p:txBody>
          <a:bodyPr/>
          <a:lstStyle/>
          <a:p>
            <a:r>
              <a:rPr lang="en-US" dirty="0">
                <a:solidFill>
                  <a:srgbClr val="FF0000"/>
                </a:solidFill>
              </a:rPr>
              <a:t>Questions About the PAC or Getting Involved?</a:t>
            </a:r>
          </a:p>
        </p:txBody>
      </p:sp>
      <p:sp>
        <p:nvSpPr>
          <p:cNvPr id="3" name="Text Placeholder 2"/>
          <p:cNvSpPr>
            <a:spLocks noGrp="1"/>
          </p:cNvSpPr>
          <p:nvPr>
            <p:ph type="body" idx="1"/>
          </p:nvPr>
        </p:nvSpPr>
        <p:spPr/>
        <p:txBody>
          <a:bodyPr/>
          <a:lstStyle/>
          <a:p>
            <a:pPr marL="211773" indent="0">
              <a:buNone/>
            </a:pPr>
            <a:r>
              <a:rPr lang="en-US" sz="2400" b="1" dirty="0"/>
              <a:t>To make a contribution to ACP Services PAC:</a:t>
            </a:r>
          </a:p>
          <a:p>
            <a:pPr marL="211773" indent="0">
              <a:buNone/>
            </a:pPr>
            <a:r>
              <a:rPr lang="en-US" sz="2400" b="1" dirty="0">
                <a:hlinkClick r:id="rId2"/>
              </a:rPr>
              <a:t>https://www.acpservices.org/pac/</a:t>
            </a:r>
            <a:endParaRPr lang="en-US" sz="2400" b="1" dirty="0"/>
          </a:p>
          <a:p>
            <a:pPr marL="211773" indent="0">
              <a:buNone/>
            </a:pPr>
            <a:endParaRPr lang="en-US" sz="1600" b="1" dirty="0"/>
          </a:p>
          <a:p>
            <a:pPr marL="211773" indent="0">
              <a:buNone/>
            </a:pPr>
            <a:endParaRPr lang="en-US" sz="1800" b="1" dirty="0"/>
          </a:p>
          <a:p>
            <a:pPr marL="211773" indent="0">
              <a:buNone/>
            </a:pPr>
            <a:r>
              <a:rPr lang="en-US" sz="1800" b="1" dirty="0"/>
              <a:t>Jessica Davis				Greg Rovick</a:t>
            </a:r>
          </a:p>
          <a:p>
            <a:pPr marL="211773" indent="0">
              <a:buNone/>
            </a:pPr>
            <a:r>
              <a:rPr lang="en-US" sz="1800" b="1" dirty="0"/>
              <a:t>Director, ACP Services PAC 		Administrator, ACP Services PAC</a:t>
            </a:r>
          </a:p>
          <a:p>
            <a:pPr marL="211773" indent="0">
              <a:buNone/>
            </a:pPr>
            <a:r>
              <a:rPr lang="en-US" sz="1800" b="1" dirty="0">
                <a:hlinkClick r:id="rId3"/>
              </a:rPr>
              <a:t>jessica@jrdstrategic.com</a:t>
            </a:r>
            <a:r>
              <a:rPr lang="en-US" sz="1800" b="1" dirty="0"/>
              <a:t>			</a:t>
            </a:r>
            <a:r>
              <a:rPr lang="en-US" sz="1800" b="1" dirty="0">
                <a:hlinkClick r:id="rId4"/>
              </a:rPr>
              <a:t>grovick@acponline.org</a:t>
            </a:r>
            <a:endParaRPr lang="en-US" sz="1800" b="1" dirty="0"/>
          </a:p>
          <a:p>
            <a:pPr marL="211773" indent="0">
              <a:buNone/>
            </a:pPr>
            <a:endParaRPr lang="en-US" sz="1800" b="1" dirty="0"/>
          </a:p>
          <a:p>
            <a:pPr marL="211773" indent="0">
              <a:buNone/>
            </a:pPr>
            <a:r>
              <a:rPr lang="en-US" sz="1800" b="1" dirty="0"/>
              <a:t>Jonni McCrann</a:t>
            </a:r>
          </a:p>
          <a:p>
            <a:pPr marL="211773" indent="0">
              <a:buNone/>
            </a:pPr>
            <a:r>
              <a:rPr lang="en-US" sz="1800" b="1" dirty="0"/>
              <a:t>Executive Vice President, ACP Services, Inc. </a:t>
            </a:r>
          </a:p>
          <a:p>
            <a:pPr marL="211773" indent="0">
              <a:buNone/>
            </a:pPr>
            <a:r>
              <a:rPr lang="en-US" sz="1800" b="1" dirty="0">
                <a:hlinkClick r:id="rId5"/>
              </a:rPr>
              <a:t>jmccrann@acponline.org</a:t>
            </a:r>
            <a:endParaRPr lang="en-US" sz="1800" b="1" dirty="0"/>
          </a:p>
          <a:p>
            <a:pPr marL="211773" indent="0">
              <a:buNone/>
            </a:pPr>
            <a:endParaRPr lang="en-US" sz="2000" dirty="0"/>
          </a:p>
          <a:p>
            <a:pPr marL="211773" indent="0">
              <a:buNone/>
            </a:pPr>
            <a:endParaRPr lang="en-US" dirty="0"/>
          </a:p>
          <a:p>
            <a:pPr marL="211773" indent="0">
              <a:buNone/>
            </a:pPr>
            <a:endParaRPr lang="en-US" dirty="0"/>
          </a:p>
        </p:txBody>
      </p:sp>
      <p:pic>
        <p:nvPicPr>
          <p:cNvPr id="5" name="Picture 4">
            <a:extLst>
              <a:ext uri="{FF2B5EF4-FFF2-40B4-BE49-F238E27FC236}">
                <a16:creationId xmlns:a16="http://schemas.microsoft.com/office/drawing/2014/main" id="{8A211A2E-D954-6E3D-2EC1-F94BC88BEAAF}"/>
              </a:ext>
            </a:extLst>
          </p:cNvPr>
          <p:cNvPicPr>
            <a:picLocks noChangeAspect="1"/>
          </p:cNvPicPr>
          <p:nvPr/>
        </p:nvPicPr>
        <p:blipFill>
          <a:blip r:embed="rId6"/>
          <a:stretch>
            <a:fillRect/>
          </a:stretch>
        </p:blipFill>
        <p:spPr>
          <a:xfrm>
            <a:off x="142521" y="145775"/>
            <a:ext cx="1871809" cy="990600"/>
          </a:xfrm>
          <a:prstGeom prst="rect">
            <a:avLst/>
          </a:prstGeom>
        </p:spPr>
      </p:pic>
    </p:spTree>
    <p:extLst>
      <p:ext uri="{BB962C8B-B14F-4D97-AF65-F5344CB8AC3E}">
        <p14:creationId xmlns:p14="http://schemas.microsoft.com/office/powerpoint/2010/main" val="10515700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solidFill>
              </a:rPr>
              <a:t>The Mission of ACP Services Political Action Committee (PAC)</a:t>
            </a:r>
          </a:p>
        </p:txBody>
      </p:sp>
      <p:sp>
        <p:nvSpPr>
          <p:cNvPr id="3" name="Text Placeholder 2"/>
          <p:cNvSpPr>
            <a:spLocks noGrp="1"/>
          </p:cNvSpPr>
          <p:nvPr>
            <p:ph type="body" idx="1"/>
          </p:nvPr>
        </p:nvSpPr>
        <p:spPr/>
        <p:txBody>
          <a:bodyPr/>
          <a:lstStyle/>
          <a:p>
            <a:pPr marL="211773" lvl="0" indent="0">
              <a:buNone/>
            </a:pPr>
            <a:r>
              <a:rPr lang="en-US" sz="2200" dirty="0">
                <a:solidFill>
                  <a:schemeClr val="bg1"/>
                </a:solidFill>
              </a:rPr>
              <a:t>The PAC is housed under ACP Services, Inc. – a 501(c)6 organization that is a separate organization from ACP.</a:t>
            </a:r>
          </a:p>
          <a:p>
            <a:pPr marL="211773" lvl="0" indent="0">
              <a:buNone/>
            </a:pPr>
            <a:r>
              <a:rPr lang="en-US" sz="2200" dirty="0">
                <a:solidFill>
                  <a:schemeClr val="bg1"/>
                </a:solidFill>
              </a:rPr>
              <a:t>This is done for legal reasons because ACP, as a 501(c)3 organization, cannot operate a PAC or otherwise engage in political activity or advocacy.</a:t>
            </a:r>
          </a:p>
          <a:p>
            <a:pPr marL="211773" lvl="0" indent="0">
              <a:buNone/>
            </a:pPr>
            <a:r>
              <a:rPr lang="en-US" sz="2200" dirty="0">
                <a:solidFill>
                  <a:schemeClr val="bg1"/>
                </a:solidFill>
              </a:rPr>
              <a:t>Both ACP and ACP Services can and do advocate for the same policy issues and are comprised of the same membership; ACP Services “PAC” membership is a separate voluntary contribution.</a:t>
            </a:r>
          </a:p>
          <a:p>
            <a:pPr marL="211773" lvl="0" indent="0">
              <a:buNone/>
            </a:pPr>
            <a:r>
              <a:rPr lang="en-US" sz="2200" dirty="0">
                <a:solidFill>
                  <a:schemeClr val="bg1"/>
                </a:solidFill>
              </a:rPr>
              <a:t>ACP Services, through its PAC, can go beyond what ACP can legally do by advocating in the political arena and helping to elect internist-friendly candidates to the U.S. Congress. </a:t>
            </a:r>
          </a:p>
          <a:p>
            <a:pPr marL="211773" lvl="0" indent="0">
              <a:buNone/>
            </a:pPr>
            <a:r>
              <a:rPr lang="en-US" sz="2200" dirty="0">
                <a:solidFill>
                  <a:schemeClr val="bg1"/>
                </a:solidFill>
              </a:rPr>
              <a:t>ACP Services PAC is </a:t>
            </a:r>
            <a:r>
              <a:rPr lang="en-US" sz="2200" dirty="0">
                <a:solidFill>
                  <a:srgbClr val="FF0000"/>
                </a:solidFill>
              </a:rPr>
              <a:t>B-I-P-A-R-T-I-S-A-N!</a:t>
            </a:r>
          </a:p>
          <a:p>
            <a:pPr marL="211773" indent="0">
              <a:buNone/>
            </a:pPr>
            <a:endParaRPr lang="en-US" sz="2400" dirty="0"/>
          </a:p>
        </p:txBody>
      </p:sp>
      <p:sp>
        <p:nvSpPr>
          <p:cNvPr id="6" name="Arrow: Right 5">
            <a:extLst>
              <a:ext uri="{FF2B5EF4-FFF2-40B4-BE49-F238E27FC236}">
                <a16:creationId xmlns:a16="http://schemas.microsoft.com/office/drawing/2014/main" id="{CB731B6B-D44F-488A-9D0A-B1EE7D31C21D}"/>
              </a:ext>
            </a:extLst>
          </p:cNvPr>
          <p:cNvSpPr/>
          <p:nvPr/>
        </p:nvSpPr>
        <p:spPr>
          <a:xfrm>
            <a:off x="145143" y="1799771"/>
            <a:ext cx="624114" cy="2177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Arrow: Right 6">
            <a:extLst>
              <a:ext uri="{FF2B5EF4-FFF2-40B4-BE49-F238E27FC236}">
                <a16:creationId xmlns:a16="http://schemas.microsoft.com/office/drawing/2014/main" id="{BD08CE26-6087-4B72-8CD1-2C0E6742B333}"/>
              </a:ext>
            </a:extLst>
          </p:cNvPr>
          <p:cNvSpPr/>
          <p:nvPr/>
        </p:nvSpPr>
        <p:spPr>
          <a:xfrm>
            <a:off x="145143" y="2489200"/>
            <a:ext cx="624114" cy="2177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62FBBD07-432B-4A6C-8053-EB2A2D00BD54}"/>
              </a:ext>
            </a:extLst>
          </p:cNvPr>
          <p:cNvPicPr>
            <a:picLocks noChangeAspect="1"/>
          </p:cNvPicPr>
          <p:nvPr/>
        </p:nvPicPr>
        <p:blipFill>
          <a:blip r:embed="rId2"/>
          <a:stretch>
            <a:fillRect/>
          </a:stretch>
        </p:blipFill>
        <p:spPr>
          <a:xfrm>
            <a:off x="145143" y="3595126"/>
            <a:ext cx="652329" cy="280440"/>
          </a:xfrm>
          <a:prstGeom prst="rect">
            <a:avLst/>
          </a:prstGeom>
        </p:spPr>
      </p:pic>
      <p:pic>
        <p:nvPicPr>
          <p:cNvPr id="9" name="Picture 8">
            <a:extLst>
              <a:ext uri="{FF2B5EF4-FFF2-40B4-BE49-F238E27FC236}">
                <a16:creationId xmlns:a16="http://schemas.microsoft.com/office/drawing/2014/main" id="{C67898B2-19E0-42D1-B234-933505FFDF76}"/>
              </a:ext>
            </a:extLst>
          </p:cNvPr>
          <p:cNvPicPr>
            <a:picLocks noChangeAspect="1"/>
          </p:cNvPicPr>
          <p:nvPr/>
        </p:nvPicPr>
        <p:blipFill>
          <a:blip r:embed="rId2"/>
          <a:stretch>
            <a:fillRect/>
          </a:stretch>
        </p:blipFill>
        <p:spPr>
          <a:xfrm>
            <a:off x="181429" y="4700673"/>
            <a:ext cx="652329" cy="280440"/>
          </a:xfrm>
          <a:prstGeom prst="rect">
            <a:avLst/>
          </a:prstGeom>
        </p:spPr>
      </p:pic>
      <p:pic>
        <p:nvPicPr>
          <p:cNvPr id="10" name="Picture 9">
            <a:extLst>
              <a:ext uri="{FF2B5EF4-FFF2-40B4-BE49-F238E27FC236}">
                <a16:creationId xmlns:a16="http://schemas.microsoft.com/office/drawing/2014/main" id="{F1ACADF1-43A1-4547-896E-2CD3BFD11A6F}"/>
              </a:ext>
            </a:extLst>
          </p:cNvPr>
          <p:cNvPicPr>
            <a:picLocks noChangeAspect="1"/>
          </p:cNvPicPr>
          <p:nvPr/>
        </p:nvPicPr>
        <p:blipFill>
          <a:blip r:embed="rId2"/>
          <a:stretch>
            <a:fillRect/>
          </a:stretch>
        </p:blipFill>
        <p:spPr>
          <a:xfrm>
            <a:off x="279987" y="5740906"/>
            <a:ext cx="652329" cy="280440"/>
          </a:xfrm>
          <a:prstGeom prst="rect">
            <a:avLst/>
          </a:prstGeom>
        </p:spPr>
      </p:pic>
    </p:spTree>
    <p:extLst>
      <p:ext uri="{BB962C8B-B14F-4D97-AF65-F5344CB8AC3E}">
        <p14:creationId xmlns:p14="http://schemas.microsoft.com/office/powerpoint/2010/main" val="1130751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alpha val="1000"/>
          </a:srgbClr>
        </a:solidFill>
        <a:effectLst/>
      </p:bgPr>
    </p:bg>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06152" y="1589566"/>
            <a:ext cx="8159002" cy="4572000"/>
          </a:xfrm>
          <a:prstGeom prst="rect">
            <a:avLst/>
          </a:prstGeom>
          <a:noFill/>
          <a:ln>
            <a:noFill/>
          </a:ln>
        </p:spPr>
        <p:txBody>
          <a:bodyPr lIns="91425" tIns="45700" rIns="91425" bIns="45700" anchor="t" anchorCtr="0">
            <a:noAutofit/>
          </a:bodyPr>
          <a:lstStyle/>
          <a:p>
            <a:pPr>
              <a:buFont typeface="Wingdings" pitchFamily="2" charset="2"/>
              <a:buChar char="§"/>
            </a:pPr>
            <a:r>
              <a:rPr lang="en-US" sz="2200" dirty="0"/>
              <a:t>The PAC is an advocacy tool to collectively pool funds from our members to contribute to candidates for the U.S. House and Senate whose views (on policy issues) are aligned with the College.</a:t>
            </a:r>
          </a:p>
          <a:p>
            <a:pPr>
              <a:buFont typeface="Wingdings" pitchFamily="2" charset="2"/>
              <a:buChar char="§"/>
            </a:pPr>
            <a:r>
              <a:rPr lang="en-US" sz="2200" dirty="0"/>
              <a:t>The PAC is federally regulated and a </a:t>
            </a:r>
            <a:r>
              <a:rPr lang="en-US" sz="2200" b="1" dirty="0">
                <a:solidFill>
                  <a:srgbClr val="FF0000"/>
                </a:solidFill>
              </a:rPr>
              <a:t>transparent way </a:t>
            </a:r>
            <a:r>
              <a:rPr lang="en-US" sz="2200" dirty="0"/>
              <a:t>to collectively support candidates.</a:t>
            </a:r>
          </a:p>
          <a:p>
            <a:pPr>
              <a:buFont typeface="Wingdings" pitchFamily="2" charset="2"/>
              <a:buChar char="§"/>
            </a:pPr>
            <a:r>
              <a:rPr lang="en-US" sz="2200" dirty="0"/>
              <a:t>Contributions from the PAC to candidates/members of Congress are carefully vetted through ACP Services PAC Board.</a:t>
            </a:r>
          </a:p>
          <a:p>
            <a:pPr>
              <a:buFont typeface="Wingdings" pitchFamily="2" charset="2"/>
              <a:buChar char="§"/>
            </a:pPr>
            <a:r>
              <a:rPr lang="en-US" sz="2200" dirty="0"/>
              <a:t>The PAC is the strongest way for us to be at the table with members of Congress.</a:t>
            </a:r>
          </a:p>
          <a:p>
            <a:pPr>
              <a:buFont typeface="Wingdings" pitchFamily="2" charset="2"/>
              <a:buChar char="§"/>
            </a:pPr>
            <a:r>
              <a:rPr lang="en-US" sz="2200" dirty="0"/>
              <a:t>Helps elect internists and other physicians to Congress; Example - Rep. Ami </a:t>
            </a:r>
            <a:r>
              <a:rPr lang="en-US" sz="2200" dirty="0" err="1"/>
              <a:t>Bera</a:t>
            </a:r>
            <a:r>
              <a:rPr lang="en-US" sz="2200" dirty="0"/>
              <a:t> (D-CA), Rep. John Joyce (R-PA), both ACP members.</a:t>
            </a:r>
          </a:p>
          <a:p>
            <a:pPr marR="0" lvl="0" indent="-457200" algn="l" rtl="0">
              <a:spcBef>
                <a:spcPts val="0"/>
              </a:spcBef>
              <a:spcAft>
                <a:spcPts val="0"/>
              </a:spcAft>
              <a:buClr>
                <a:srgbClr val="031F43"/>
              </a:buClr>
              <a:buSzPct val="115000"/>
              <a:buFont typeface="Wingdings" pitchFamily="2" charset="2"/>
              <a:buChar char="§"/>
            </a:pPr>
            <a:endParaRPr lang="en-US" sz="2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31F43"/>
              </a:buClr>
              <a:buSzPct val="115000"/>
              <a:buNone/>
            </a:pPr>
            <a:endParaRPr lang="en-US" sz="2900" b="0" i="0" u="none" strike="noStrike" cap="none" dirty="0">
              <a:solidFill>
                <a:schemeClr val="dk1"/>
              </a:solidFill>
              <a:latin typeface="Calibri"/>
              <a:ea typeface="Calibri"/>
              <a:cs typeface="Calibri"/>
              <a:sym typeface="Calibri"/>
            </a:endParaRPr>
          </a:p>
          <a:p>
            <a:pPr marR="0" lvl="0" indent="-457200" algn="l" rtl="0">
              <a:spcBef>
                <a:spcPts val="0"/>
              </a:spcBef>
              <a:spcAft>
                <a:spcPts val="0"/>
              </a:spcAft>
              <a:buClr>
                <a:srgbClr val="031F43"/>
              </a:buClr>
              <a:buSzPct val="115000"/>
              <a:buFont typeface="Wingdings" pitchFamily="2" charset="2"/>
              <a:buChar char="§"/>
            </a:pPr>
            <a:endParaRPr lang="en-US" sz="2900" b="0" i="0" u="none" strike="noStrike" cap="none" dirty="0">
              <a:solidFill>
                <a:schemeClr val="dk1"/>
              </a:solidFill>
              <a:latin typeface="Calibri"/>
              <a:ea typeface="Calibri"/>
              <a:cs typeface="Calibri"/>
              <a:sym typeface="Calibri"/>
            </a:endParaRPr>
          </a:p>
          <a:p>
            <a:pPr marR="0" lvl="0" indent="-457200" algn="l" rtl="0">
              <a:spcBef>
                <a:spcPts val="0"/>
              </a:spcBef>
              <a:spcAft>
                <a:spcPts val="0"/>
              </a:spcAft>
              <a:buClr>
                <a:srgbClr val="031F43"/>
              </a:buClr>
              <a:buSzPct val="115000"/>
              <a:buFont typeface="Wingdings" pitchFamily="2" charset="2"/>
              <a:buChar char="§"/>
            </a:pPr>
            <a:endParaRPr lang="en-US" dirty="0"/>
          </a:p>
          <a:p>
            <a:pPr marL="0" marR="0" lvl="0" indent="0" algn="l" rtl="0">
              <a:spcBef>
                <a:spcPts val="0"/>
              </a:spcBef>
              <a:spcAft>
                <a:spcPts val="0"/>
              </a:spcAft>
              <a:buClr>
                <a:srgbClr val="031F43"/>
              </a:buClr>
              <a:buSzPct val="115000"/>
              <a:buNone/>
            </a:pPr>
            <a:endParaRPr lang="en-US" dirty="0"/>
          </a:p>
          <a:p>
            <a:pPr marL="0" marR="0" lvl="0" indent="0" algn="l" rtl="0">
              <a:spcBef>
                <a:spcPts val="0"/>
              </a:spcBef>
              <a:spcAft>
                <a:spcPts val="0"/>
              </a:spcAft>
              <a:buClr>
                <a:srgbClr val="031F43"/>
              </a:buClr>
              <a:buSzPct val="115000"/>
              <a:buNone/>
            </a:pPr>
            <a:endParaRPr lang="en-US" dirty="0"/>
          </a:p>
          <a:p>
            <a:pPr marR="0" lvl="0" indent="-457200" algn="l" rtl="0">
              <a:spcBef>
                <a:spcPts val="0"/>
              </a:spcBef>
              <a:spcAft>
                <a:spcPts val="0"/>
              </a:spcAft>
              <a:buClr>
                <a:srgbClr val="031F43"/>
              </a:buClr>
              <a:buSzPct val="115000"/>
              <a:buFont typeface="Wingdings" pitchFamily="2" charset="2"/>
              <a:buChar char="§"/>
            </a:pPr>
            <a:endParaRPr lang="en-US" sz="2900" b="0" i="0" u="none" strike="noStrike" cap="none" dirty="0">
              <a:solidFill>
                <a:schemeClr val="dk1"/>
              </a:solidFill>
              <a:latin typeface="Calibri"/>
              <a:ea typeface="Calibri"/>
              <a:cs typeface="Calibri"/>
              <a:sym typeface="Calibri"/>
            </a:endParaRPr>
          </a:p>
          <a:p>
            <a:pPr marL="457200" marR="0" lvl="0" indent="-457200" algn="l" rtl="0">
              <a:spcBef>
                <a:spcPts val="0"/>
              </a:spcBef>
              <a:spcAft>
                <a:spcPts val="0"/>
              </a:spcAft>
              <a:buClr>
                <a:srgbClr val="031F43"/>
              </a:buClr>
              <a:buSzPct val="115000"/>
              <a:buFont typeface="Noto Symbol"/>
              <a:buChar char="▪"/>
            </a:pPr>
            <a:endParaRPr lang="en-US" sz="2900" b="0" i="0" u="none" strike="noStrike" cap="none" baseline="0" dirty="0">
              <a:solidFill>
                <a:schemeClr val="dk1"/>
              </a:solidFill>
              <a:latin typeface="Calibri"/>
              <a:ea typeface="Calibri"/>
              <a:cs typeface="Calibri"/>
              <a:sym typeface="Calibri"/>
            </a:endParaRPr>
          </a:p>
        </p:txBody>
      </p:sp>
      <p:sp>
        <p:nvSpPr>
          <p:cNvPr id="77" name="Shape 77"/>
          <p:cNvSpPr txBox="1">
            <a:spLocks noGrp="1"/>
          </p:cNvSpPr>
          <p:nvPr>
            <p:ph type="title"/>
          </p:nvPr>
        </p:nvSpPr>
        <p:spPr>
          <a:xfrm>
            <a:off x="612775" y="228600"/>
            <a:ext cx="8153399" cy="99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dirty="0">
                <a:solidFill>
                  <a:srgbClr val="FF0000"/>
                </a:solidFill>
                <a:latin typeface="Calibri"/>
                <a:ea typeface="Calibri"/>
                <a:cs typeface="Calibri"/>
                <a:sym typeface="Calibri"/>
              </a:rPr>
              <a:t>ACP Services PAC’s Mission</a:t>
            </a:r>
            <a:endParaRPr lang="en-US" sz="3200" b="1" i="0" u="none" strike="noStrike" cap="none" baseline="0" dirty="0">
              <a:solidFill>
                <a:srgbClr val="FF0000"/>
              </a:solidFill>
              <a:sym typeface="Calibri"/>
            </a:endParaRPr>
          </a:p>
        </p:txBody>
      </p:sp>
      <p:pic>
        <p:nvPicPr>
          <p:cNvPr id="3" name="Picture 2">
            <a:extLst>
              <a:ext uri="{FF2B5EF4-FFF2-40B4-BE49-F238E27FC236}">
                <a16:creationId xmlns:a16="http://schemas.microsoft.com/office/drawing/2014/main" id="{EECC62FA-4428-4E08-B25A-C6FC607F5D3C}"/>
              </a:ext>
            </a:extLst>
          </p:cNvPr>
          <p:cNvPicPr>
            <a:picLocks noChangeAspect="1"/>
          </p:cNvPicPr>
          <p:nvPr/>
        </p:nvPicPr>
        <p:blipFill>
          <a:blip r:embed="rId3"/>
          <a:stretch>
            <a:fillRect/>
          </a:stretch>
        </p:blipFill>
        <p:spPr>
          <a:xfrm>
            <a:off x="107950" y="81694"/>
            <a:ext cx="2190750" cy="1137505"/>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6F68-2BAF-525B-9BEC-8429FB68D143}"/>
              </a:ext>
            </a:extLst>
          </p:cNvPr>
          <p:cNvSpPr>
            <a:spLocks noGrp="1"/>
          </p:cNvSpPr>
          <p:nvPr>
            <p:ph type="title" idx="4294967295"/>
          </p:nvPr>
        </p:nvSpPr>
        <p:spPr>
          <a:xfrm>
            <a:off x="-125896" y="228600"/>
            <a:ext cx="9269896" cy="990600"/>
          </a:xfrm>
        </p:spPr>
        <p:txBody>
          <a:bodyPr/>
          <a:lstStyle/>
          <a:p>
            <a:pPr algn="ctr"/>
            <a:r>
              <a:rPr lang="en-US" dirty="0">
                <a:solidFill>
                  <a:srgbClr val="FF0000"/>
                </a:solidFill>
              </a:rPr>
              <a:t>How ACP Services PAC supports </a:t>
            </a:r>
            <a:br>
              <a:rPr lang="en-US" dirty="0">
                <a:solidFill>
                  <a:srgbClr val="FF0000"/>
                </a:solidFill>
              </a:rPr>
            </a:br>
            <a:r>
              <a:rPr lang="en-US" dirty="0">
                <a:solidFill>
                  <a:srgbClr val="FF0000"/>
                </a:solidFill>
              </a:rPr>
              <a:t>ACP Services</a:t>
            </a:r>
          </a:p>
        </p:txBody>
      </p:sp>
      <p:pic>
        <p:nvPicPr>
          <p:cNvPr id="9" name="Picture 8" descr="Diagram&#10;&#10;Description automatically generated">
            <a:extLst>
              <a:ext uri="{FF2B5EF4-FFF2-40B4-BE49-F238E27FC236}">
                <a16:creationId xmlns:a16="http://schemas.microsoft.com/office/drawing/2014/main" id="{BB017E36-47E8-3EF7-FEC2-F0EE638B5E78}"/>
              </a:ext>
            </a:extLst>
          </p:cNvPr>
          <p:cNvPicPr>
            <a:picLocks noChangeAspect="1"/>
          </p:cNvPicPr>
          <p:nvPr/>
        </p:nvPicPr>
        <p:blipFill>
          <a:blip r:embed="rId2"/>
          <a:stretch>
            <a:fillRect/>
          </a:stretch>
        </p:blipFill>
        <p:spPr>
          <a:xfrm>
            <a:off x="1285461" y="1596886"/>
            <a:ext cx="6679096" cy="4611757"/>
          </a:xfrm>
          <a:prstGeom prst="rect">
            <a:avLst/>
          </a:prstGeom>
        </p:spPr>
      </p:pic>
    </p:spTree>
    <p:extLst>
      <p:ext uri="{BB962C8B-B14F-4D97-AF65-F5344CB8AC3E}">
        <p14:creationId xmlns:p14="http://schemas.microsoft.com/office/powerpoint/2010/main" val="4628332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ACP Services PAC Member Benefits</a:t>
            </a:r>
          </a:p>
        </p:txBody>
      </p:sp>
      <p:sp>
        <p:nvSpPr>
          <p:cNvPr id="3" name="Text Placeholder 2"/>
          <p:cNvSpPr>
            <a:spLocks noGrp="1"/>
          </p:cNvSpPr>
          <p:nvPr>
            <p:ph type="body" idx="1"/>
          </p:nvPr>
        </p:nvSpPr>
        <p:spPr>
          <a:xfrm>
            <a:off x="-233916" y="2785730"/>
            <a:ext cx="10136372" cy="2778642"/>
          </a:xfrm>
        </p:spPr>
        <p:txBody>
          <a:bodyPr/>
          <a:lstStyle/>
          <a:p>
            <a:pPr marL="211773" indent="0">
              <a:buNone/>
            </a:pPr>
            <a:r>
              <a:rPr lang="en-US" sz="2000" dirty="0"/>
              <a:t>	</a:t>
            </a:r>
          </a:p>
          <a:p>
            <a:endParaRPr lang="en-US" sz="2000" dirty="0"/>
          </a:p>
          <a:p>
            <a:pPr>
              <a:buFont typeface="Wingdings" panose="05000000000000000000" pitchFamily="2" charset="2"/>
              <a:buChar char="Ø"/>
            </a:pPr>
            <a:r>
              <a:rPr lang="en-US" sz="2000" dirty="0"/>
              <a:t>The PAC gives you direct access to your members of Congress in your</a:t>
            </a:r>
          </a:p>
          <a:p>
            <a:pPr marL="211773" indent="0">
              <a:buNone/>
            </a:pPr>
            <a:r>
              <a:rPr lang="en-US" sz="2000" dirty="0"/>
              <a:t> home state. </a:t>
            </a:r>
          </a:p>
          <a:p>
            <a:pPr>
              <a:buFont typeface="Wingdings" panose="05000000000000000000" pitchFamily="2" charset="2"/>
              <a:buChar char="Ø"/>
            </a:pPr>
            <a:r>
              <a:rPr lang="en-US" sz="2000" dirty="0"/>
              <a:t>You get to represent the PAC and build relationships with your lawmakers, gain </a:t>
            </a:r>
          </a:p>
          <a:p>
            <a:pPr marL="211773" indent="0">
              <a:buNone/>
            </a:pPr>
            <a:r>
              <a:rPr lang="en-US" sz="2000" dirty="0"/>
              <a:t>access to policy briefings and PAC-sponsored events.</a:t>
            </a:r>
          </a:p>
          <a:p>
            <a:pPr>
              <a:buFont typeface="Wingdings" panose="05000000000000000000" pitchFamily="2" charset="2"/>
              <a:buChar char="Ø"/>
            </a:pPr>
            <a:r>
              <a:rPr lang="en-US" sz="2000" dirty="0"/>
              <a:t>The PAC also plays a key role in ACP Services flagship advocacy event, Leadership Day, which is typically held every in May in Washington, DC. </a:t>
            </a:r>
          </a:p>
          <a:p>
            <a:pPr marL="211773" indent="0">
              <a:buNone/>
            </a:pPr>
            <a:r>
              <a:rPr lang="en-US" sz="2400" dirty="0"/>
              <a:t>            </a:t>
            </a:r>
          </a:p>
        </p:txBody>
      </p:sp>
      <p:pic>
        <p:nvPicPr>
          <p:cNvPr id="10" name="Picture 9">
            <a:extLst>
              <a:ext uri="{FF2B5EF4-FFF2-40B4-BE49-F238E27FC236}">
                <a16:creationId xmlns:a16="http://schemas.microsoft.com/office/drawing/2014/main" id="{D4C35BAC-F84A-410E-95A2-0C7DA6D2016A}"/>
              </a:ext>
            </a:extLst>
          </p:cNvPr>
          <p:cNvPicPr>
            <a:picLocks noChangeAspect="1"/>
          </p:cNvPicPr>
          <p:nvPr/>
        </p:nvPicPr>
        <p:blipFill>
          <a:blip r:embed="rId2"/>
          <a:stretch>
            <a:fillRect/>
          </a:stretch>
        </p:blipFill>
        <p:spPr>
          <a:xfrm>
            <a:off x="182904" y="89413"/>
            <a:ext cx="1145154" cy="1145154"/>
          </a:xfrm>
          <a:prstGeom prst="rect">
            <a:avLst/>
          </a:prstGeom>
        </p:spPr>
      </p:pic>
      <p:pic>
        <p:nvPicPr>
          <p:cNvPr id="6" name="Picture 5">
            <a:extLst>
              <a:ext uri="{FF2B5EF4-FFF2-40B4-BE49-F238E27FC236}">
                <a16:creationId xmlns:a16="http://schemas.microsoft.com/office/drawing/2014/main" id="{3A5D913A-5ECC-808C-CF4F-5ABA4F493062}"/>
              </a:ext>
            </a:extLst>
          </p:cNvPr>
          <p:cNvPicPr>
            <a:picLocks noChangeAspect="1"/>
          </p:cNvPicPr>
          <p:nvPr/>
        </p:nvPicPr>
        <p:blipFill>
          <a:blip r:embed="rId3"/>
          <a:stretch>
            <a:fillRect/>
          </a:stretch>
        </p:blipFill>
        <p:spPr>
          <a:xfrm>
            <a:off x="917944" y="1219199"/>
            <a:ext cx="7308112" cy="2438401"/>
          </a:xfrm>
          <a:prstGeom prst="rect">
            <a:avLst/>
          </a:prstGeom>
        </p:spPr>
      </p:pic>
    </p:spTree>
    <p:extLst>
      <p:ext uri="{BB962C8B-B14F-4D97-AF65-F5344CB8AC3E}">
        <p14:creationId xmlns:p14="http://schemas.microsoft.com/office/powerpoint/2010/main" val="160901802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rgbClr val="FF0000"/>
                </a:solidFill>
              </a:rPr>
              <a:t>ACP Services PAC’s Goal for the 2022 Elections</a:t>
            </a:r>
          </a:p>
        </p:txBody>
      </p:sp>
      <p:sp>
        <p:nvSpPr>
          <p:cNvPr id="3" name="Text Placeholder 2"/>
          <p:cNvSpPr>
            <a:spLocks noGrp="1"/>
          </p:cNvSpPr>
          <p:nvPr>
            <p:ph type="body" idx="1"/>
          </p:nvPr>
        </p:nvSpPr>
        <p:spPr/>
        <p:txBody>
          <a:bodyPr/>
          <a:lstStyle/>
          <a:p>
            <a:r>
              <a:rPr lang="en-US" sz="2400" dirty="0"/>
              <a:t>Electing/supporting those candidates/incumbents for Congress who will address critical policy issues important to internal medicine and its subspecialties.</a:t>
            </a:r>
          </a:p>
          <a:p>
            <a:r>
              <a:rPr lang="en-US" sz="2400" dirty="0"/>
              <a:t>Influencing the positions those lawmakers take on those very issues. </a:t>
            </a:r>
          </a:p>
        </p:txBody>
      </p:sp>
      <p:pic>
        <p:nvPicPr>
          <p:cNvPr id="7" name="Picture 6">
            <a:extLst>
              <a:ext uri="{FF2B5EF4-FFF2-40B4-BE49-F238E27FC236}">
                <a16:creationId xmlns:a16="http://schemas.microsoft.com/office/drawing/2014/main" id="{802EB6AF-841F-4094-9D3E-B57C5AE04F40}"/>
              </a:ext>
            </a:extLst>
          </p:cNvPr>
          <p:cNvPicPr>
            <a:picLocks noChangeAspect="1"/>
          </p:cNvPicPr>
          <p:nvPr/>
        </p:nvPicPr>
        <p:blipFill>
          <a:blip r:embed="rId2"/>
          <a:stretch>
            <a:fillRect/>
          </a:stretch>
        </p:blipFill>
        <p:spPr>
          <a:xfrm>
            <a:off x="4454820" y="1645276"/>
            <a:ext cx="7579947" cy="3567448"/>
          </a:xfrm>
          <a:prstGeom prst="rect">
            <a:avLst/>
          </a:prstGeom>
        </p:spPr>
      </p:pic>
      <p:sp>
        <p:nvSpPr>
          <p:cNvPr id="6" name="Text Placeholder 5">
            <a:extLst>
              <a:ext uri="{FF2B5EF4-FFF2-40B4-BE49-F238E27FC236}">
                <a16:creationId xmlns:a16="http://schemas.microsoft.com/office/drawing/2014/main" id="{90963B8E-BACF-43BE-810F-EDF80F96B904}"/>
              </a:ext>
            </a:extLst>
          </p:cNvPr>
          <p:cNvSpPr>
            <a:spLocks noGrp="1"/>
          </p:cNvSpPr>
          <p:nvPr>
            <p:ph type="body" idx="2"/>
          </p:nvPr>
        </p:nvSpPr>
        <p:spPr>
          <a:xfrm>
            <a:off x="3869978" y="1491388"/>
            <a:ext cx="5356613" cy="3567448"/>
          </a:xfrm>
        </p:spPr>
        <p:txBody>
          <a:bodyPr/>
          <a:lstStyle/>
          <a:p>
            <a:pPr marL="211773" indent="0">
              <a:buNone/>
            </a:pPr>
            <a:endParaRPr lang="en-US" dirty="0"/>
          </a:p>
          <a:p>
            <a:endParaRPr lang="en-US" dirty="0"/>
          </a:p>
          <a:p>
            <a:pPr marL="211773" indent="0">
              <a:buNone/>
            </a:pPr>
            <a:endParaRPr lang="en-US" dirty="0"/>
          </a:p>
          <a:p>
            <a:endParaRPr lang="en-US" dirty="0"/>
          </a:p>
          <a:p>
            <a:endParaRPr lang="en-US" dirty="0"/>
          </a:p>
          <a:p>
            <a:endParaRPr lang="en-US" dirty="0"/>
          </a:p>
          <a:p>
            <a:pPr marL="211773" indent="0">
              <a:buNone/>
            </a:pPr>
            <a:endParaRPr lang="en-US" dirty="0"/>
          </a:p>
          <a:p>
            <a:pPr marL="211773" indent="0">
              <a:buNone/>
            </a:pPr>
            <a:r>
              <a:rPr lang="en-US" sz="1600" b="1" dirty="0"/>
              <a:t>Dr. Gill &amp; Dr. Meyer with Representative Ami </a:t>
            </a:r>
            <a:r>
              <a:rPr lang="en-US" sz="1600" b="1" dirty="0" err="1"/>
              <a:t>Bera</a:t>
            </a:r>
            <a:r>
              <a:rPr lang="en-US" sz="1600" b="1" dirty="0"/>
              <a:t> (D-CA</a:t>
            </a:r>
            <a:r>
              <a:rPr lang="en-US" sz="1600" dirty="0"/>
              <a:t>)</a:t>
            </a:r>
          </a:p>
        </p:txBody>
      </p:sp>
      <p:sp>
        <p:nvSpPr>
          <p:cNvPr id="5" name="Rectangle 4">
            <a:extLst>
              <a:ext uri="{FF2B5EF4-FFF2-40B4-BE49-F238E27FC236}">
                <a16:creationId xmlns:a16="http://schemas.microsoft.com/office/drawing/2014/main" id="{D2FBA76E-8962-4397-AE20-9F0C11DC5EE8}"/>
              </a:ext>
            </a:extLst>
          </p:cNvPr>
          <p:cNvSpPr/>
          <p:nvPr/>
        </p:nvSpPr>
        <p:spPr>
          <a:xfrm>
            <a:off x="4454820" y="3275112"/>
            <a:ext cx="234360" cy="307777"/>
          </a:xfrm>
          <a:prstGeom prst="rect">
            <a:avLst/>
          </a:prstGeom>
        </p:spPr>
        <p:txBody>
          <a:bodyPr wrap="none">
            <a:spAutoFit/>
          </a:bodyPr>
          <a:lstStyle/>
          <a:p>
            <a:r>
              <a:rPr lang="en-US" dirty="0"/>
              <a:t> </a:t>
            </a:r>
          </a:p>
        </p:txBody>
      </p:sp>
      <p:pic>
        <p:nvPicPr>
          <p:cNvPr id="4" name="Picture 3">
            <a:extLst>
              <a:ext uri="{FF2B5EF4-FFF2-40B4-BE49-F238E27FC236}">
                <a16:creationId xmlns:a16="http://schemas.microsoft.com/office/drawing/2014/main" id="{0E02A2FE-CC11-5C9E-1A9D-44BB648E8A43}"/>
              </a:ext>
            </a:extLst>
          </p:cNvPr>
          <p:cNvPicPr>
            <a:picLocks noChangeAspect="1"/>
          </p:cNvPicPr>
          <p:nvPr/>
        </p:nvPicPr>
        <p:blipFill>
          <a:blip r:embed="rId3"/>
          <a:stretch>
            <a:fillRect/>
          </a:stretch>
        </p:blipFill>
        <p:spPr>
          <a:xfrm>
            <a:off x="100520" y="59768"/>
            <a:ext cx="1166094" cy="1159431"/>
          </a:xfrm>
          <a:prstGeom prst="rect">
            <a:avLst/>
          </a:prstGeom>
        </p:spPr>
      </p:pic>
    </p:spTree>
    <p:extLst>
      <p:ext uri="{BB962C8B-B14F-4D97-AF65-F5344CB8AC3E}">
        <p14:creationId xmlns:p14="http://schemas.microsoft.com/office/powerpoint/2010/main" val="335950619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DB04-1F0C-5810-8A5A-30288BE9EF49}"/>
              </a:ext>
            </a:extLst>
          </p:cNvPr>
          <p:cNvSpPr>
            <a:spLocks noGrp="1"/>
          </p:cNvSpPr>
          <p:nvPr>
            <p:ph type="title"/>
          </p:nvPr>
        </p:nvSpPr>
        <p:spPr>
          <a:xfrm>
            <a:off x="3054625" y="228600"/>
            <a:ext cx="5708373" cy="990599"/>
          </a:xfrm>
        </p:spPr>
        <p:txBody>
          <a:bodyPr/>
          <a:lstStyle/>
          <a:p>
            <a:r>
              <a:rPr lang="en-US" dirty="0">
                <a:solidFill>
                  <a:srgbClr val="FF0000"/>
                </a:solidFill>
              </a:rPr>
              <a:t>ACP Services PAC is fighting for: </a:t>
            </a:r>
          </a:p>
        </p:txBody>
      </p:sp>
      <p:sp>
        <p:nvSpPr>
          <p:cNvPr id="7" name="Text Placeholder 6">
            <a:extLst>
              <a:ext uri="{FF2B5EF4-FFF2-40B4-BE49-F238E27FC236}">
                <a16:creationId xmlns:a16="http://schemas.microsoft.com/office/drawing/2014/main" id="{AA13D90A-661D-37EF-45AE-4DDA6C4843D0}"/>
              </a:ext>
            </a:extLst>
          </p:cNvPr>
          <p:cNvSpPr>
            <a:spLocks noGrp="1"/>
          </p:cNvSpPr>
          <p:nvPr>
            <p:ph type="body" idx="1"/>
          </p:nvPr>
        </p:nvSpPr>
        <p:spPr/>
        <p:txBody>
          <a:bodyPr/>
          <a:lstStyle/>
          <a:p>
            <a:pPr marL="0" marR="0" lvl="0" indent="0">
              <a:buNone/>
            </a:pPr>
            <a:r>
              <a:rPr lang="en-US" sz="2000" dirty="0">
                <a:solidFill>
                  <a:srgbClr val="000000"/>
                </a:solidFill>
                <a:latin typeface="Aparajita" panose="02020603050405020304" pitchFamily="18" charset="0"/>
                <a:ea typeface="Times New Roman" panose="02020603050405020304" pitchFamily="18" charset="0"/>
              </a:rPr>
              <a:t>A</a:t>
            </a:r>
            <a:r>
              <a:rPr lang="en-US" sz="2000" dirty="0">
                <a:solidFill>
                  <a:srgbClr val="000000"/>
                </a:solidFill>
                <a:effectLst/>
                <a:latin typeface="Aparajita" panose="02020603050405020304" pitchFamily="18" charset="0"/>
                <a:ea typeface="Times New Roman" panose="02020603050405020304" pitchFamily="18" charset="0"/>
              </a:rPr>
              <a:t>ffordable, accessible, quality health coverage for ALL</a:t>
            </a:r>
            <a:endParaRPr lang="en-US" sz="2000" dirty="0">
              <a:latin typeface="Times New Roman" panose="02020603050405020304" pitchFamily="18" charset="0"/>
              <a:ea typeface="Times New Roman" panose="02020603050405020304" pitchFamily="18" charset="0"/>
            </a:endParaRP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P</a:t>
            </a:r>
            <a:r>
              <a:rPr lang="en-US" sz="2000" dirty="0">
                <a:solidFill>
                  <a:srgbClr val="000000"/>
                </a:solidFill>
                <a:effectLst/>
                <a:latin typeface="Aparajita" panose="02020603050405020304" pitchFamily="18" charset="0"/>
                <a:ea typeface="Times New Roman" panose="02020603050405020304" pitchFamily="18" charset="0"/>
              </a:rPr>
              <a:t>ayment policies to support the value of care provided by internal medicine physicians</a:t>
            </a:r>
            <a:endParaRPr lang="en-US" sz="2000" dirty="0">
              <a:effectLst/>
              <a:latin typeface="Times New Roman" panose="02020603050405020304" pitchFamily="18" charset="0"/>
              <a:ea typeface="Times New Roman" panose="02020603050405020304" pitchFamily="18" charset="0"/>
            </a:endParaRP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C</a:t>
            </a:r>
            <a:r>
              <a:rPr lang="en-US" sz="2000" dirty="0">
                <a:solidFill>
                  <a:srgbClr val="000000"/>
                </a:solidFill>
                <a:effectLst/>
                <a:latin typeface="Aparajita" panose="02020603050405020304" pitchFamily="18" charset="0"/>
                <a:ea typeface="Times New Roman" panose="02020603050405020304" pitchFamily="18" charset="0"/>
              </a:rPr>
              <a:t>overage and payment for telehealth</a:t>
            </a:r>
            <a:endParaRPr lang="en-US" sz="2000" dirty="0">
              <a:effectLst/>
              <a:latin typeface="Times New Roman" panose="02020603050405020304" pitchFamily="18" charset="0"/>
              <a:ea typeface="Times New Roman" panose="02020603050405020304" pitchFamily="18" charset="0"/>
            </a:endParaRP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Access to reproductive health care</a:t>
            </a: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P</a:t>
            </a:r>
            <a:r>
              <a:rPr lang="en-US" sz="2000" dirty="0">
                <a:solidFill>
                  <a:srgbClr val="000000"/>
                </a:solidFill>
                <a:effectLst/>
                <a:latin typeface="Aparajita" panose="02020603050405020304" pitchFamily="18" charset="0"/>
                <a:ea typeface="Times New Roman" panose="02020603050405020304" pitchFamily="18" charset="0"/>
              </a:rPr>
              <a:t>rescription drug </a:t>
            </a:r>
            <a:r>
              <a:rPr lang="en-US" sz="2000" dirty="0">
                <a:solidFill>
                  <a:srgbClr val="000000"/>
                </a:solidFill>
                <a:latin typeface="Aparajita" panose="02020603050405020304" pitchFamily="18" charset="0"/>
                <a:ea typeface="Times New Roman" panose="02020603050405020304" pitchFamily="18" charset="0"/>
              </a:rPr>
              <a:t>reform – reduced pricing, greater transparency</a:t>
            </a:r>
            <a:endParaRPr lang="en-US" sz="2000" dirty="0">
              <a:effectLst/>
              <a:latin typeface="Times New Roman" panose="02020603050405020304" pitchFamily="18" charset="0"/>
              <a:ea typeface="Times New Roman" panose="02020603050405020304" pitchFamily="18" charset="0"/>
            </a:endParaRPr>
          </a:p>
          <a:p>
            <a:pPr marL="0" marR="0" lvl="0" indent="0">
              <a:buNone/>
            </a:pPr>
            <a:r>
              <a:rPr lang="en-US" sz="2000" dirty="0">
                <a:solidFill>
                  <a:srgbClr val="000000"/>
                </a:solidFill>
                <a:effectLst/>
                <a:latin typeface="Aparajita" panose="02020603050405020304" pitchFamily="18" charset="0"/>
                <a:ea typeface="Times New Roman" panose="02020603050405020304" pitchFamily="18" charset="0"/>
              </a:rPr>
              <a:t>Funding for federal workforce programs to train more internal medicine physicians</a:t>
            </a:r>
            <a:endParaRPr lang="en-US" sz="2000" dirty="0">
              <a:effectLst/>
              <a:latin typeface="Times New Roman" panose="02020603050405020304" pitchFamily="18" charset="0"/>
              <a:ea typeface="Times New Roman" panose="02020603050405020304" pitchFamily="18" charset="0"/>
            </a:endParaRP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Diversity, equity, and inclusion – addressing </a:t>
            </a:r>
            <a:r>
              <a:rPr lang="en-US" sz="2000" dirty="0">
                <a:solidFill>
                  <a:srgbClr val="000000"/>
                </a:solidFill>
                <a:effectLst/>
                <a:latin typeface="Aparajita" panose="02020603050405020304" pitchFamily="18" charset="0"/>
                <a:ea typeface="Times New Roman" panose="02020603050405020304" pitchFamily="18" charset="0"/>
              </a:rPr>
              <a:t>health care disparities</a:t>
            </a:r>
            <a:endParaRPr lang="en-US" sz="2000" dirty="0">
              <a:latin typeface="Times New Roman" panose="02020603050405020304" pitchFamily="18" charset="0"/>
              <a:ea typeface="Times New Roman" panose="02020603050405020304" pitchFamily="18" charset="0"/>
            </a:endParaRP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Climate change mitigation</a:t>
            </a:r>
            <a:endParaRPr lang="en-US" sz="2000" dirty="0">
              <a:effectLst/>
              <a:latin typeface="Times New Roman" panose="02020603050405020304" pitchFamily="18" charset="0"/>
              <a:ea typeface="Times New Roman" panose="02020603050405020304" pitchFamily="18" charset="0"/>
            </a:endParaRP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Reducing incidents of firearms-related injury and death</a:t>
            </a:r>
          </a:p>
          <a:p>
            <a:pPr marL="0" marR="0" lvl="0" indent="0">
              <a:buNone/>
            </a:pPr>
            <a:r>
              <a:rPr lang="en-US" sz="2000" dirty="0">
                <a:solidFill>
                  <a:srgbClr val="000000"/>
                </a:solidFill>
                <a:latin typeface="Aparajita" panose="02020603050405020304" pitchFamily="18" charset="0"/>
                <a:ea typeface="Times New Roman" panose="02020603050405020304" pitchFamily="18" charset="0"/>
              </a:rPr>
              <a:t>A</a:t>
            </a:r>
            <a:r>
              <a:rPr lang="en-US" sz="2000" dirty="0">
                <a:solidFill>
                  <a:srgbClr val="000000"/>
                </a:solidFill>
                <a:effectLst/>
                <a:latin typeface="Aparajita" panose="02020603050405020304" pitchFamily="18" charset="0"/>
                <a:ea typeface="Times New Roman" panose="02020603050405020304" pitchFamily="18" charset="0"/>
              </a:rPr>
              <a:t>ccess to mental and behavioral health services</a:t>
            </a:r>
          </a:p>
          <a:p>
            <a:pPr marL="0" marR="0" lvl="0" indent="0">
              <a:buNone/>
            </a:pPr>
            <a:endParaRPr lang="en-US" sz="2000" dirty="0">
              <a:effectLst/>
              <a:latin typeface="Times New Roman" panose="02020603050405020304" pitchFamily="18" charset="0"/>
              <a:ea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id="{D2DDF7F9-954B-C156-8000-DBC3315CE903}"/>
              </a:ext>
            </a:extLst>
          </p:cNvPr>
          <p:cNvPicPr>
            <a:picLocks noChangeAspect="1"/>
          </p:cNvPicPr>
          <p:nvPr/>
        </p:nvPicPr>
        <p:blipFill>
          <a:blip r:embed="rId3"/>
          <a:stretch>
            <a:fillRect/>
          </a:stretch>
        </p:blipFill>
        <p:spPr>
          <a:xfrm>
            <a:off x="131159" y="3670585"/>
            <a:ext cx="402371" cy="323116"/>
          </a:xfrm>
          <a:prstGeom prst="rect">
            <a:avLst/>
          </a:prstGeom>
        </p:spPr>
      </p:pic>
      <p:pic>
        <p:nvPicPr>
          <p:cNvPr id="15" name="Picture 14">
            <a:extLst>
              <a:ext uri="{FF2B5EF4-FFF2-40B4-BE49-F238E27FC236}">
                <a16:creationId xmlns:a16="http://schemas.microsoft.com/office/drawing/2014/main" id="{633E1969-FAD8-2082-3C4D-5D224297249B}"/>
              </a:ext>
            </a:extLst>
          </p:cNvPr>
          <p:cNvPicPr>
            <a:picLocks noChangeAspect="1"/>
          </p:cNvPicPr>
          <p:nvPr/>
        </p:nvPicPr>
        <p:blipFill>
          <a:blip r:embed="rId3"/>
          <a:stretch>
            <a:fillRect/>
          </a:stretch>
        </p:blipFill>
        <p:spPr>
          <a:xfrm>
            <a:off x="137785" y="4047741"/>
            <a:ext cx="402371" cy="323116"/>
          </a:xfrm>
          <a:prstGeom prst="rect">
            <a:avLst/>
          </a:prstGeom>
        </p:spPr>
      </p:pic>
      <p:pic>
        <p:nvPicPr>
          <p:cNvPr id="16" name="Picture 15">
            <a:extLst>
              <a:ext uri="{FF2B5EF4-FFF2-40B4-BE49-F238E27FC236}">
                <a16:creationId xmlns:a16="http://schemas.microsoft.com/office/drawing/2014/main" id="{ACDBF4CE-8BEB-A830-6D4A-3D25DB46B48A}"/>
              </a:ext>
            </a:extLst>
          </p:cNvPr>
          <p:cNvPicPr>
            <a:picLocks noChangeAspect="1"/>
          </p:cNvPicPr>
          <p:nvPr/>
        </p:nvPicPr>
        <p:blipFill>
          <a:blip r:embed="rId3"/>
          <a:stretch>
            <a:fillRect/>
          </a:stretch>
        </p:blipFill>
        <p:spPr>
          <a:xfrm>
            <a:off x="140419" y="4431946"/>
            <a:ext cx="402371" cy="323116"/>
          </a:xfrm>
          <a:prstGeom prst="rect">
            <a:avLst/>
          </a:prstGeom>
        </p:spPr>
      </p:pic>
      <p:pic>
        <p:nvPicPr>
          <p:cNvPr id="17" name="Picture 16">
            <a:extLst>
              <a:ext uri="{FF2B5EF4-FFF2-40B4-BE49-F238E27FC236}">
                <a16:creationId xmlns:a16="http://schemas.microsoft.com/office/drawing/2014/main" id="{F9530825-A81D-1BD3-3AED-61F92107B096}"/>
              </a:ext>
            </a:extLst>
          </p:cNvPr>
          <p:cNvPicPr>
            <a:picLocks noChangeAspect="1"/>
          </p:cNvPicPr>
          <p:nvPr/>
        </p:nvPicPr>
        <p:blipFill>
          <a:blip r:embed="rId3"/>
          <a:stretch>
            <a:fillRect/>
          </a:stretch>
        </p:blipFill>
        <p:spPr>
          <a:xfrm>
            <a:off x="152077" y="4809986"/>
            <a:ext cx="402371" cy="323116"/>
          </a:xfrm>
          <a:prstGeom prst="rect">
            <a:avLst/>
          </a:prstGeom>
        </p:spPr>
      </p:pic>
      <p:sp>
        <p:nvSpPr>
          <p:cNvPr id="4" name="Arrow: Right 3">
            <a:extLst>
              <a:ext uri="{FF2B5EF4-FFF2-40B4-BE49-F238E27FC236}">
                <a16:creationId xmlns:a16="http://schemas.microsoft.com/office/drawing/2014/main" id="{D37588B1-B2FB-1C65-F090-B1CDC53FD354}"/>
              </a:ext>
            </a:extLst>
          </p:cNvPr>
          <p:cNvSpPr/>
          <p:nvPr/>
        </p:nvSpPr>
        <p:spPr>
          <a:xfrm>
            <a:off x="185252" y="1699224"/>
            <a:ext cx="372150" cy="262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31CB6CF-D625-723F-1352-F906AD8917E1}"/>
              </a:ext>
            </a:extLst>
          </p:cNvPr>
          <p:cNvSpPr/>
          <p:nvPr/>
        </p:nvSpPr>
        <p:spPr>
          <a:xfrm>
            <a:off x="168006" y="2103662"/>
            <a:ext cx="372150" cy="262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F25B246-1C10-C6DE-C065-CB72FE4FB240}"/>
              </a:ext>
            </a:extLst>
          </p:cNvPr>
          <p:cNvPicPr>
            <a:picLocks noChangeAspect="1"/>
          </p:cNvPicPr>
          <p:nvPr/>
        </p:nvPicPr>
        <p:blipFill>
          <a:blip r:embed="rId3"/>
          <a:stretch>
            <a:fillRect/>
          </a:stretch>
        </p:blipFill>
        <p:spPr>
          <a:xfrm>
            <a:off x="144410" y="2466551"/>
            <a:ext cx="402371" cy="323116"/>
          </a:xfrm>
          <a:prstGeom prst="rect">
            <a:avLst/>
          </a:prstGeom>
        </p:spPr>
      </p:pic>
      <p:pic>
        <p:nvPicPr>
          <p:cNvPr id="8" name="Picture 7">
            <a:extLst>
              <a:ext uri="{FF2B5EF4-FFF2-40B4-BE49-F238E27FC236}">
                <a16:creationId xmlns:a16="http://schemas.microsoft.com/office/drawing/2014/main" id="{93B20C45-5082-B09A-E184-980EB11F2B5E}"/>
              </a:ext>
            </a:extLst>
          </p:cNvPr>
          <p:cNvPicPr>
            <a:picLocks noChangeAspect="1"/>
          </p:cNvPicPr>
          <p:nvPr/>
        </p:nvPicPr>
        <p:blipFill>
          <a:blip r:embed="rId3"/>
          <a:stretch>
            <a:fillRect/>
          </a:stretch>
        </p:blipFill>
        <p:spPr>
          <a:xfrm>
            <a:off x="131158" y="2850756"/>
            <a:ext cx="402371" cy="323116"/>
          </a:xfrm>
          <a:prstGeom prst="rect">
            <a:avLst/>
          </a:prstGeom>
        </p:spPr>
      </p:pic>
      <p:pic>
        <p:nvPicPr>
          <p:cNvPr id="18" name="Picture 17">
            <a:extLst>
              <a:ext uri="{FF2B5EF4-FFF2-40B4-BE49-F238E27FC236}">
                <a16:creationId xmlns:a16="http://schemas.microsoft.com/office/drawing/2014/main" id="{4D11DB55-77EC-895B-6E98-C6E84A594D16}"/>
              </a:ext>
            </a:extLst>
          </p:cNvPr>
          <p:cNvPicPr>
            <a:picLocks noChangeAspect="1"/>
          </p:cNvPicPr>
          <p:nvPr/>
        </p:nvPicPr>
        <p:blipFill>
          <a:blip r:embed="rId3"/>
          <a:stretch>
            <a:fillRect/>
          </a:stretch>
        </p:blipFill>
        <p:spPr>
          <a:xfrm>
            <a:off x="131157" y="3246849"/>
            <a:ext cx="402371" cy="323116"/>
          </a:xfrm>
          <a:prstGeom prst="rect">
            <a:avLst/>
          </a:prstGeom>
        </p:spPr>
      </p:pic>
      <p:pic>
        <p:nvPicPr>
          <p:cNvPr id="19" name="Picture 18">
            <a:extLst>
              <a:ext uri="{FF2B5EF4-FFF2-40B4-BE49-F238E27FC236}">
                <a16:creationId xmlns:a16="http://schemas.microsoft.com/office/drawing/2014/main" id="{F6E18C57-FD2A-625B-7D8C-FF78CD3D8A4C}"/>
              </a:ext>
            </a:extLst>
          </p:cNvPr>
          <p:cNvPicPr>
            <a:picLocks noChangeAspect="1"/>
          </p:cNvPicPr>
          <p:nvPr/>
        </p:nvPicPr>
        <p:blipFill>
          <a:blip r:embed="rId3"/>
          <a:stretch>
            <a:fillRect/>
          </a:stretch>
        </p:blipFill>
        <p:spPr>
          <a:xfrm>
            <a:off x="144409" y="5202305"/>
            <a:ext cx="402371" cy="323116"/>
          </a:xfrm>
          <a:prstGeom prst="rect">
            <a:avLst/>
          </a:prstGeom>
        </p:spPr>
      </p:pic>
      <p:pic>
        <p:nvPicPr>
          <p:cNvPr id="20" name="Picture 19">
            <a:extLst>
              <a:ext uri="{FF2B5EF4-FFF2-40B4-BE49-F238E27FC236}">
                <a16:creationId xmlns:a16="http://schemas.microsoft.com/office/drawing/2014/main" id="{5B6FD9D8-5C07-61D3-E6BC-D20C8E704F8C}"/>
              </a:ext>
            </a:extLst>
          </p:cNvPr>
          <p:cNvPicPr>
            <a:picLocks noChangeAspect="1"/>
          </p:cNvPicPr>
          <p:nvPr/>
        </p:nvPicPr>
        <p:blipFill>
          <a:blip r:embed="rId4"/>
          <a:stretch>
            <a:fillRect/>
          </a:stretch>
        </p:blipFill>
        <p:spPr>
          <a:xfrm>
            <a:off x="331304" y="0"/>
            <a:ext cx="2590800" cy="1275230"/>
          </a:xfrm>
          <a:prstGeom prst="rect">
            <a:avLst/>
          </a:prstGeom>
        </p:spPr>
      </p:pic>
    </p:spTree>
    <p:extLst>
      <p:ext uri="{BB962C8B-B14F-4D97-AF65-F5344CB8AC3E}">
        <p14:creationId xmlns:p14="http://schemas.microsoft.com/office/powerpoint/2010/main" val="92249774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	How You Can Help</a:t>
            </a:r>
          </a:p>
        </p:txBody>
      </p:sp>
      <p:sp>
        <p:nvSpPr>
          <p:cNvPr id="3" name="Text Placeholder 2"/>
          <p:cNvSpPr>
            <a:spLocks noGrp="1"/>
          </p:cNvSpPr>
          <p:nvPr>
            <p:ph type="body" idx="1"/>
          </p:nvPr>
        </p:nvSpPr>
        <p:spPr/>
        <p:txBody>
          <a:bodyPr/>
          <a:lstStyle/>
          <a:p>
            <a:pPr lvl="0">
              <a:buFont typeface="Wingdings" panose="05000000000000000000" pitchFamily="2" charset="2"/>
              <a:buChar char="§"/>
            </a:pPr>
            <a:r>
              <a:rPr lang="en-US" sz="2500" dirty="0"/>
              <a:t>ACP’s Governors can discuss the PAC and its activities in “conjunction” with your chapter meetings, as long as you follow a set of guidelines; we encourage you to do this.</a:t>
            </a:r>
          </a:p>
          <a:p>
            <a:pPr lvl="0">
              <a:buFont typeface="Wingdings" panose="05000000000000000000" pitchFamily="2" charset="2"/>
              <a:buChar char="§"/>
            </a:pPr>
            <a:r>
              <a:rPr lang="en-US" sz="2500" dirty="0"/>
              <a:t>ACP chapters are c3 entities so, for legal reasons and to protect your chapter’s c3 status, you must adjourn your chapter meeting and then reconvene as a meeting of ACP Services – just as we are doing by example here today.</a:t>
            </a:r>
          </a:p>
          <a:p>
            <a:pPr lvl="0"/>
            <a:r>
              <a:rPr lang="en-US" sz="2500" dirty="0"/>
              <a:t>A toolkit is posted on the PAC website – outlines all you need to know. We make it easy! </a:t>
            </a:r>
          </a:p>
          <a:p>
            <a:pPr marL="211773" lvl="0" indent="0">
              <a:buNone/>
            </a:pPr>
            <a:r>
              <a:rPr lang="en-US" sz="2500" dirty="0">
                <a:hlinkClick r:id="rId2"/>
              </a:rPr>
              <a:t>https://www.acpservices.org/pac/resources/toolkit-materials-discussions-acp-chapter-meetings</a:t>
            </a:r>
            <a:endParaRPr lang="en-US" sz="2500" dirty="0"/>
          </a:p>
          <a:p>
            <a:pPr lvl="0"/>
            <a:endParaRPr lang="en-US" sz="2500" dirty="0"/>
          </a:p>
          <a:p>
            <a:pPr marL="211773" indent="0">
              <a:buNone/>
            </a:pPr>
            <a:endParaRPr lang="en-US" dirty="0"/>
          </a:p>
        </p:txBody>
      </p:sp>
      <p:pic>
        <p:nvPicPr>
          <p:cNvPr id="4" name="Picture 3">
            <a:extLst>
              <a:ext uri="{FF2B5EF4-FFF2-40B4-BE49-F238E27FC236}">
                <a16:creationId xmlns:a16="http://schemas.microsoft.com/office/drawing/2014/main" id="{08C6A0B6-301F-4A21-A6A8-CF4A176D010B}"/>
              </a:ext>
            </a:extLst>
          </p:cNvPr>
          <p:cNvPicPr>
            <a:picLocks noChangeAspect="1"/>
          </p:cNvPicPr>
          <p:nvPr/>
        </p:nvPicPr>
        <p:blipFill>
          <a:blip r:embed="rId3"/>
          <a:stretch>
            <a:fillRect/>
          </a:stretch>
        </p:blipFill>
        <p:spPr>
          <a:xfrm>
            <a:off x="381001" y="287760"/>
            <a:ext cx="2512714" cy="848890"/>
          </a:xfrm>
          <a:prstGeom prst="rect">
            <a:avLst/>
          </a:prstGeom>
        </p:spPr>
      </p:pic>
    </p:spTree>
    <p:extLst>
      <p:ext uri="{BB962C8B-B14F-4D97-AF65-F5344CB8AC3E}">
        <p14:creationId xmlns:p14="http://schemas.microsoft.com/office/powerpoint/2010/main" val="386044230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730" y="228600"/>
            <a:ext cx="7358269" cy="990599"/>
          </a:xfrm>
        </p:spPr>
        <p:txBody>
          <a:bodyPr/>
          <a:lstStyle/>
          <a:p>
            <a:pPr algn="ctr"/>
            <a:r>
              <a:rPr lang="en-US" sz="2800" dirty="0">
                <a:solidFill>
                  <a:srgbClr val="FF0000"/>
                </a:solidFill>
              </a:rPr>
              <a:t>How can ACP’s Governors/Chapters support </a:t>
            </a:r>
            <a:br>
              <a:rPr lang="en-US" sz="2800" dirty="0">
                <a:solidFill>
                  <a:srgbClr val="FF0000"/>
                </a:solidFill>
              </a:rPr>
            </a:br>
            <a:r>
              <a:rPr lang="en-US" sz="2800" dirty="0">
                <a:solidFill>
                  <a:srgbClr val="FF0000"/>
                </a:solidFill>
              </a:rPr>
              <a:t>the PAC?</a:t>
            </a:r>
          </a:p>
        </p:txBody>
      </p:sp>
      <p:sp>
        <p:nvSpPr>
          <p:cNvPr id="3" name="Text Placeholder 2"/>
          <p:cNvSpPr>
            <a:spLocks noGrp="1"/>
          </p:cNvSpPr>
          <p:nvPr>
            <p:ph type="body" idx="1"/>
          </p:nvPr>
        </p:nvSpPr>
        <p:spPr/>
        <p:txBody>
          <a:bodyPr/>
          <a:lstStyle/>
          <a:p>
            <a:r>
              <a:rPr lang="en-US" dirty="0"/>
              <a:t>Get involved; join the PAC; lead by example.</a:t>
            </a:r>
          </a:p>
          <a:p>
            <a:r>
              <a:rPr lang="en-US" dirty="0"/>
              <a:t>Your participation in the PAC signals to your chapter members the importance of the PAC as an advocacy tool.</a:t>
            </a:r>
          </a:p>
          <a:p>
            <a:r>
              <a:rPr lang="en-US" dirty="0"/>
              <a:t>Convene a meeting of ACP Services in conjunction with your chapter meetings to discuss the PAC.</a:t>
            </a:r>
          </a:p>
          <a:p>
            <a:r>
              <a:rPr lang="en-US" dirty="0"/>
              <a:t>Goal is to have </a:t>
            </a:r>
            <a:r>
              <a:rPr lang="en-US" dirty="0">
                <a:solidFill>
                  <a:srgbClr val="FF0000"/>
                </a:solidFill>
              </a:rPr>
              <a:t>100% </a:t>
            </a:r>
            <a:r>
              <a:rPr lang="en-US" dirty="0"/>
              <a:t>of ACP’s leadership (U.S.) as PAC members; Regents/Governors/Governors-Elect.</a:t>
            </a:r>
          </a:p>
        </p:txBody>
      </p:sp>
      <p:pic>
        <p:nvPicPr>
          <p:cNvPr id="4" name="Picture 3">
            <a:extLst>
              <a:ext uri="{FF2B5EF4-FFF2-40B4-BE49-F238E27FC236}">
                <a16:creationId xmlns:a16="http://schemas.microsoft.com/office/drawing/2014/main" id="{3C3FB84C-0254-1EEB-7243-2A75CC669029}"/>
              </a:ext>
            </a:extLst>
          </p:cNvPr>
          <p:cNvPicPr>
            <a:picLocks noChangeAspect="1"/>
          </p:cNvPicPr>
          <p:nvPr/>
        </p:nvPicPr>
        <p:blipFill>
          <a:blip r:embed="rId2"/>
          <a:stretch>
            <a:fillRect/>
          </a:stretch>
        </p:blipFill>
        <p:spPr>
          <a:xfrm>
            <a:off x="0" y="0"/>
            <a:ext cx="1470991" cy="1225826"/>
          </a:xfrm>
          <a:prstGeom prst="rect">
            <a:avLst/>
          </a:prstGeom>
        </p:spPr>
      </p:pic>
    </p:spTree>
    <p:extLst>
      <p:ext uri="{BB962C8B-B14F-4D97-AF65-F5344CB8AC3E}">
        <p14:creationId xmlns:p14="http://schemas.microsoft.com/office/powerpoint/2010/main" val="1738484709"/>
      </p:ext>
    </p:extLst>
  </p:cSld>
  <p:clrMapOvr>
    <a:masterClrMapping/>
  </p:clrMapOvr>
  <p:transition spd="slow">
    <p:wipe/>
  </p:transition>
</p:sld>
</file>

<file path=ppt/theme/theme1.xml><?xml version="1.0" encoding="utf-8"?>
<a:theme xmlns:a="http://schemas.openxmlformats.org/drawingml/2006/main" name="acp_powerpoint">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B99F00DC8C7743A75487BC6D339B0C" ma:contentTypeVersion="11" ma:contentTypeDescription="Create a new document." ma:contentTypeScope="" ma:versionID="540161683e32b398c581e06b7ca54ddf">
  <xsd:schema xmlns:xsd="http://www.w3.org/2001/XMLSchema" xmlns:xs="http://www.w3.org/2001/XMLSchema" xmlns:p="http://schemas.microsoft.com/office/2006/metadata/properties" xmlns:ns2="42d13cba-9864-4030-9f16-9f8d05e608b6" xmlns:ns3="79350851-8c2b-403b-9bd2-948565db2f1b" targetNamespace="http://schemas.microsoft.com/office/2006/metadata/properties" ma:root="true" ma:fieldsID="1b0276b0da683005a02321516e0820bf" ns2:_="" ns3:_="">
    <xsd:import namespace="42d13cba-9864-4030-9f16-9f8d05e608b6"/>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13cba-9864-4030-9f16-9f8d05e608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26C236-6E84-4349-87A4-8997501A0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13cba-9864-4030-9f16-9f8d05e608b6"/>
    <ds:schemaRef ds:uri="79350851-8c2b-403b-9bd2-948565db2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31F3E8-9802-43F2-B92E-505F6597A774}">
  <ds:schemaRefs>
    <ds:schemaRef ds:uri="http://schemas.microsoft.com/sharepoint/v3/contenttype/forms"/>
  </ds:schemaRefs>
</ds:datastoreItem>
</file>

<file path=customXml/itemProps3.xml><?xml version="1.0" encoding="utf-8"?>
<ds:datastoreItem xmlns:ds="http://schemas.openxmlformats.org/officeDocument/2006/customXml" ds:itemID="{7A193B5D-6F4C-48CE-ABE3-CE70846883D8}">
  <ds:schemaRefs>
    <ds:schemaRef ds:uri="42d13cba-9864-4030-9f16-9f8d05e608b6"/>
    <ds:schemaRef ds:uri="79350851-8c2b-403b-9bd2-948565db2f1b"/>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11428</TotalTime>
  <Words>875</Words>
  <Application>Microsoft Office PowerPoint</Application>
  <PresentationFormat>On-screen Show (4:3)</PresentationFormat>
  <Paragraphs>84</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Aparajita</vt:lpstr>
      <vt:lpstr>Arial</vt:lpstr>
      <vt:lpstr>Calibri</vt:lpstr>
      <vt:lpstr>Noto Symbol</vt:lpstr>
      <vt:lpstr>Times New Roman</vt:lpstr>
      <vt:lpstr>Trebuchet MS</vt:lpstr>
      <vt:lpstr>Wingdings</vt:lpstr>
      <vt:lpstr>acp_powerpoint</vt:lpstr>
      <vt:lpstr>ADVOCACY IN ACTION Why ACP Services PAC Matters to Chapters, Internists, and Patients  Sue S. Bornstein, MD, FACP  September 30, 2022</vt:lpstr>
      <vt:lpstr>The Mission of ACP Services Political Action Committee (PAC)</vt:lpstr>
      <vt:lpstr>ACP Services PAC’s Mission</vt:lpstr>
      <vt:lpstr>How ACP Services PAC supports  ACP Services</vt:lpstr>
      <vt:lpstr>ACP Services PAC Member Benefits</vt:lpstr>
      <vt:lpstr>ACP Services PAC’s Goal for the 2022 Elections</vt:lpstr>
      <vt:lpstr>ACP Services PAC is fighting for: </vt:lpstr>
      <vt:lpstr> How You Can Help</vt:lpstr>
      <vt:lpstr>How can ACP’s Governors/Chapters support  the PAC?</vt:lpstr>
      <vt:lpstr> ACP Leadership Participation in the PAC:  Where We Stand</vt:lpstr>
      <vt:lpstr>Questions About the PAC or Getting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 IM by Promoting ACP Services PAC Gregory Kane, MD, FACP</dc:title>
  <dc:creator>Pamela Sandy</dc:creator>
  <cp:lastModifiedBy>Jonni McCrann</cp:lastModifiedBy>
  <cp:revision>135</cp:revision>
  <cp:lastPrinted>2018-09-11T15:49:41Z</cp:lastPrinted>
  <dcterms:modified xsi:type="dcterms:W3CDTF">2022-09-28T15:59:27Z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0x010100ACB99F00DC8C7743A75487BC6D339B0C</vt:lpwstr>
  </property>
</Properties>
</file>